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5" r:id="rId2"/>
    <p:sldMasterId id="2147483687" r:id="rId3"/>
  </p:sldMasterIdLst>
  <p:notesMasterIdLst>
    <p:notesMasterId r:id="rId72"/>
  </p:notesMasterIdLst>
  <p:sldIdLst>
    <p:sldId id="3203" r:id="rId4"/>
    <p:sldId id="1094" r:id="rId5"/>
    <p:sldId id="1095" r:id="rId6"/>
    <p:sldId id="1096" r:id="rId7"/>
    <p:sldId id="1097" r:id="rId8"/>
    <p:sldId id="1098" r:id="rId9"/>
    <p:sldId id="1099" r:id="rId10"/>
    <p:sldId id="1100" r:id="rId11"/>
    <p:sldId id="274" r:id="rId12"/>
    <p:sldId id="631" r:id="rId13"/>
    <p:sldId id="3204" r:id="rId14"/>
    <p:sldId id="3205" r:id="rId15"/>
    <p:sldId id="3206" r:id="rId16"/>
    <p:sldId id="3207" r:id="rId17"/>
    <p:sldId id="3208" r:id="rId18"/>
    <p:sldId id="3209" r:id="rId19"/>
    <p:sldId id="283" r:id="rId20"/>
    <p:sldId id="284" r:id="rId21"/>
    <p:sldId id="285" r:id="rId22"/>
    <p:sldId id="3210" r:id="rId23"/>
    <p:sldId id="422" r:id="rId24"/>
    <p:sldId id="3185" r:id="rId25"/>
    <p:sldId id="3212" r:id="rId26"/>
    <p:sldId id="3187" r:id="rId27"/>
    <p:sldId id="289" r:id="rId28"/>
    <p:sldId id="3213" r:id="rId29"/>
    <p:sldId id="1182" r:id="rId30"/>
    <p:sldId id="3214" r:id="rId31"/>
    <p:sldId id="3216" r:id="rId32"/>
    <p:sldId id="3215" r:id="rId33"/>
    <p:sldId id="294" r:id="rId34"/>
    <p:sldId id="513" r:id="rId35"/>
    <p:sldId id="3217" r:id="rId36"/>
    <p:sldId id="3218" r:id="rId37"/>
    <p:sldId id="3219" r:id="rId38"/>
    <p:sldId id="3220" r:id="rId39"/>
    <p:sldId id="3221" r:id="rId40"/>
    <p:sldId id="3222" r:id="rId41"/>
    <p:sldId id="303" r:id="rId42"/>
    <p:sldId id="1089" r:id="rId43"/>
    <p:sldId id="484" r:id="rId44"/>
    <p:sldId id="607" r:id="rId45"/>
    <p:sldId id="305" r:id="rId46"/>
    <p:sldId id="306" r:id="rId47"/>
    <p:sldId id="3223" r:id="rId48"/>
    <p:sldId id="3224" r:id="rId49"/>
    <p:sldId id="3225" r:id="rId50"/>
    <p:sldId id="3226" r:id="rId51"/>
    <p:sldId id="3227" r:id="rId52"/>
    <p:sldId id="3228" r:id="rId53"/>
    <p:sldId id="3229" r:id="rId54"/>
    <p:sldId id="3230" r:id="rId55"/>
    <p:sldId id="3231" r:id="rId56"/>
    <p:sldId id="3232" r:id="rId57"/>
    <p:sldId id="3233" r:id="rId58"/>
    <p:sldId id="317" r:id="rId59"/>
    <p:sldId id="654" r:id="rId60"/>
    <p:sldId id="1118" r:id="rId61"/>
    <p:sldId id="1119" r:id="rId62"/>
    <p:sldId id="1120" r:id="rId63"/>
    <p:sldId id="1121" r:id="rId64"/>
    <p:sldId id="1122" r:id="rId65"/>
    <p:sldId id="1123" r:id="rId66"/>
    <p:sldId id="1124" r:id="rId67"/>
    <p:sldId id="1125" r:id="rId68"/>
    <p:sldId id="1126" r:id="rId69"/>
    <p:sldId id="1127" r:id="rId70"/>
    <p:sldId id="1128" r:id="rId71"/>
  </p:sldIdLst>
  <p:sldSz cx="23399750" cy="126015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CEB797A7-15C4-4576-BC2B-187E04DE17E9}">
          <p14:sldIdLst>
            <p14:sldId id="3203"/>
            <p14:sldId id="1094"/>
            <p14:sldId id="1095"/>
            <p14:sldId id="1096"/>
            <p14:sldId id="1097"/>
            <p14:sldId id="1098"/>
            <p14:sldId id="1099"/>
            <p14:sldId id="1100"/>
            <p14:sldId id="274"/>
            <p14:sldId id="631"/>
            <p14:sldId id="3204"/>
            <p14:sldId id="3205"/>
            <p14:sldId id="3206"/>
            <p14:sldId id="3207"/>
            <p14:sldId id="3208"/>
            <p14:sldId id="3209"/>
            <p14:sldId id="283"/>
            <p14:sldId id="284"/>
            <p14:sldId id="285"/>
            <p14:sldId id="3210"/>
            <p14:sldId id="422"/>
            <p14:sldId id="3185"/>
            <p14:sldId id="3212"/>
            <p14:sldId id="3187"/>
            <p14:sldId id="289"/>
            <p14:sldId id="3213"/>
            <p14:sldId id="1182"/>
            <p14:sldId id="3214"/>
            <p14:sldId id="3216"/>
            <p14:sldId id="3215"/>
            <p14:sldId id="294"/>
            <p14:sldId id="513"/>
            <p14:sldId id="3217"/>
            <p14:sldId id="3218"/>
            <p14:sldId id="3219"/>
            <p14:sldId id="3220"/>
            <p14:sldId id="3221"/>
            <p14:sldId id="3222"/>
            <p14:sldId id="303"/>
            <p14:sldId id="1089"/>
            <p14:sldId id="484"/>
            <p14:sldId id="607"/>
            <p14:sldId id="305"/>
          </p14:sldIdLst>
        </p14:section>
        <p14:section name="Untitled Section" id="{A7372133-3D96-438C-94DB-A38819A54C2C}">
          <p14:sldIdLst>
            <p14:sldId id="306"/>
            <p14:sldId id="3223"/>
            <p14:sldId id="3224"/>
            <p14:sldId id="3225"/>
            <p14:sldId id="3226"/>
            <p14:sldId id="3227"/>
            <p14:sldId id="3228"/>
            <p14:sldId id="3229"/>
            <p14:sldId id="3230"/>
            <p14:sldId id="3231"/>
            <p14:sldId id="3232"/>
            <p14:sldId id="3233"/>
            <p14:sldId id="317"/>
            <p14:sldId id="654"/>
            <p14:sldId id="1118"/>
            <p14:sldId id="1119"/>
            <p14:sldId id="1120"/>
            <p14:sldId id="1121"/>
            <p14:sldId id="1122"/>
            <p14:sldId id="1123"/>
            <p14:sldId id="1124"/>
            <p14:sldId id="1125"/>
            <p14:sldId id="1126"/>
            <p14:sldId id="1127"/>
            <p14:sldId id="1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05" userDrawn="1">
          <p15:clr>
            <a:srgbClr val="A4A3A4"/>
          </p15:clr>
        </p15:guide>
        <p15:guide id="2" pos="3129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1D00"/>
    <a:srgbClr val="003300"/>
    <a:srgbClr val="FFFFFF"/>
    <a:srgbClr val="006600"/>
    <a:srgbClr val="000099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94660"/>
  </p:normalViewPr>
  <p:slideViewPr>
    <p:cSldViewPr snapToGrid="0">
      <p:cViewPr varScale="1">
        <p:scale>
          <a:sx n="37" d="100"/>
          <a:sy n="37" d="100"/>
        </p:scale>
        <p:origin x="54" y="792"/>
      </p:cViewPr>
      <p:guideLst>
        <p:guide orient="horz" pos="1905"/>
        <p:guide pos="3129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tableStyles" Target="tableStyles.xml"/><Relationship Id="rId7" Type="http://schemas.openxmlformats.org/officeDocument/2006/relationships/slide" Target="slides/slide4.xml"/><Relationship Id="rId71" Type="http://schemas.openxmlformats.org/officeDocument/2006/relationships/slide" Target="slides/slide6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945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3509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9518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17331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1789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7582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11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5559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6317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98334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24423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00421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02787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3155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23091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03715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17112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25016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81835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1017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19923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34309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84479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8994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30590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09142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70963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13866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951711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577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352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74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36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58"/>
            <a:ext cx="19889788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3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4" y="3914659"/>
            <a:ext cx="19889789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36217" indent="0" algn="ctr">
              <a:buNone/>
              <a:defRPr/>
            </a:lvl2pPr>
            <a:lvl3pPr marL="2072439" indent="0" algn="ctr">
              <a:buNone/>
              <a:defRPr/>
            </a:lvl3pPr>
            <a:lvl4pPr marL="3108656" indent="0" algn="ctr">
              <a:buNone/>
              <a:defRPr/>
            </a:lvl4pPr>
            <a:lvl5pPr marL="4144879" indent="0" algn="ctr">
              <a:buNone/>
              <a:defRPr/>
            </a:lvl5pPr>
            <a:lvl6pPr marL="5181096" indent="0" algn="ctr">
              <a:buNone/>
              <a:defRPr/>
            </a:lvl6pPr>
            <a:lvl7pPr marL="6217319" indent="0" algn="ctr">
              <a:buNone/>
              <a:defRPr/>
            </a:lvl7pPr>
            <a:lvl8pPr marL="7253536" indent="0" algn="ctr">
              <a:buNone/>
              <a:defRPr/>
            </a:lvl8pPr>
            <a:lvl9pPr marL="82897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6C30721-3B44-4468-89D7-C068872F31EE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294D5936-0DD8-47C6-A480-1953A400C58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91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7680"/>
            <a:ext cx="19889789" cy="2502812"/>
          </a:xfrm>
        </p:spPr>
        <p:txBody>
          <a:bodyPr anchor="t"/>
          <a:lstStyle>
            <a:lvl1pPr algn="l">
              <a:defRPr sz="907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1099"/>
            <a:ext cx="19889789" cy="2756593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217" indent="0">
              <a:buNone/>
              <a:defRPr sz="4034"/>
            </a:lvl2pPr>
            <a:lvl3pPr marL="2072439" indent="0">
              <a:buNone/>
              <a:defRPr sz="3585"/>
            </a:lvl3pPr>
            <a:lvl4pPr marL="3108656" indent="0">
              <a:buNone/>
              <a:defRPr sz="3137"/>
            </a:lvl4pPr>
            <a:lvl5pPr marL="4144879" indent="0">
              <a:buNone/>
              <a:defRPr sz="3137"/>
            </a:lvl5pPr>
            <a:lvl6pPr marL="5181096" indent="0">
              <a:buNone/>
              <a:defRPr sz="3137"/>
            </a:lvl6pPr>
            <a:lvl7pPr marL="6217319" indent="0">
              <a:buNone/>
              <a:defRPr sz="3137"/>
            </a:lvl7pPr>
            <a:lvl8pPr marL="7253536" indent="0">
              <a:buNone/>
              <a:defRPr sz="3137"/>
            </a:lvl8pPr>
            <a:lvl9pPr marL="8289756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98CAFBD-092D-4FFD-8FDA-3509A6F419C8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2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7659F41-4226-49F2-9D27-9D9AFB70F1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8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782"/>
            <a:ext cx="1033895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6332"/>
            <a:ext cx="1033895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3" y="2820782"/>
            <a:ext cx="1034301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3" y="3996332"/>
            <a:ext cx="1034301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8B92201-9F4E-4818-B337-E97608A19B8A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8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D5506D70-1C2E-4731-A269-CA197BC64F4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797642A-B5AA-47A5-8412-4E096B1C9F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6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741"/>
            <a:ext cx="7698357" cy="2135267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732"/>
            <a:ext cx="13081110" cy="10755095"/>
          </a:xfrm>
        </p:spPr>
        <p:txBody>
          <a:bodyPr/>
          <a:lstStyle>
            <a:lvl1pPr>
              <a:defRPr sz="7285"/>
            </a:lvl1pPr>
            <a:lvl2pPr>
              <a:defRPr sz="6388"/>
            </a:lvl2pPr>
            <a:lvl3pPr>
              <a:defRPr sz="5492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998"/>
            <a:ext cx="7698357" cy="8619828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EEE8AD3-22D1-4005-93E3-272AB6D9A0DB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5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21104"/>
            <a:ext cx="14039850" cy="1041381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987"/>
            <a:ext cx="14039850" cy="7560945"/>
          </a:xfrm>
        </p:spPr>
        <p:txBody>
          <a:bodyPr/>
          <a:lstStyle>
            <a:lvl1pPr marL="0" indent="0">
              <a:buNone/>
              <a:defRPr sz="7285"/>
            </a:lvl1pPr>
            <a:lvl2pPr marL="1036217" indent="0">
              <a:buNone/>
              <a:defRPr sz="6388"/>
            </a:lvl2pPr>
            <a:lvl3pPr marL="2072439" indent="0">
              <a:buNone/>
              <a:defRPr sz="5492"/>
            </a:lvl3pPr>
            <a:lvl4pPr marL="3108656" indent="0">
              <a:buNone/>
              <a:defRPr sz="4482"/>
            </a:lvl4pPr>
            <a:lvl5pPr marL="4144879" indent="0">
              <a:buNone/>
              <a:defRPr sz="4482"/>
            </a:lvl5pPr>
            <a:lvl6pPr marL="5181096" indent="0">
              <a:buNone/>
              <a:defRPr sz="4482"/>
            </a:lvl6pPr>
            <a:lvl7pPr marL="6217319" indent="0">
              <a:buNone/>
              <a:defRPr sz="4482"/>
            </a:lvl7pPr>
            <a:lvl8pPr marL="7253536" indent="0">
              <a:buNone/>
              <a:defRPr sz="4482"/>
            </a:lvl8pPr>
            <a:lvl9pPr marL="8289756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2495"/>
            <a:ext cx="14039850" cy="1478934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94CFA7BB-DB66-447B-B538-407F6E131694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D81FA24-A0C8-4D25-AC31-424CABF1DAE5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57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650"/>
            <a:ext cx="15404836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2EF92E3-324E-487D-995F-E9E6C3548832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2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98"/>
            <a:ext cx="21059776" cy="10752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281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70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848419" y="8097681"/>
            <a:ext cx="19889788" cy="250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93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848419" y="5341086"/>
            <a:ext cx="19889788" cy="275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926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46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834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41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741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368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1894873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69988" y="3996333"/>
            <a:ext cx="10338953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1886750" y="2820771"/>
            <a:ext cx="10343014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11886750" y="3996333"/>
            <a:ext cx="10343014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169989" y="501730"/>
            <a:ext cx="7698356" cy="213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8653" y="501731"/>
            <a:ext cx="13081110" cy="107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1169989" y="2636997"/>
            <a:ext cx="7698356" cy="8619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86514" y="8821104"/>
            <a:ext cx="14039850" cy="1041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4586514" y="1125975"/>
            <a:ext cx="14039850" cy="756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86514" y="9862484"/>
            <a:ext cx="14039850" cy="1478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7541648" y="-3431292"/>
            <a:ext cx="8316457" cy="2105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14221203" y="3248263"/>
            <a:ext cx="10752177" cy="52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496320" y="-1821681"/>
            <a:ext cx="10752177" cy="154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71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0" y="505256"/>
            <a:ext cx="21061555" cy="20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0" y="2941189"/>
            <a:ext cx="21061555" cy="831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4772"/>
            <a:ext cx="5461128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4772"/>
            <a:ext cx="7409624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5" y="11474772"/>
            <a:ext cx="5461129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1D059D40-979D-4540-8218-0003113E700F}" type="slidenum">
              <a:rPr lang="en-US" kern="1200" smtClean="0">
                <a:ea typeface="+mn-ea"/>
                <a:cs typeface="Arial" charset="0"/>
              </a:rPr>
              <a:pPr defTabSz="1023633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5pPr>
      <a:lvl6pPr marL="1036217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6pPr>
      <a:lvl7pPr marL="207243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7pPr>
      <a:lvl8pPr marL="3108656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8pPr>
      <a:lvl9pPr marL="414487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9pPr>
    </p:titleStyle>
    <p:bodyStyle>
      <a:lvl1pPr marL="776612" indent="-776612" algn="l" rtl="0" eaLnBrk="0" fontAlgn="base" hangingPunct="0">
        <a:spcBef>
          <a:spcPct val="20000"/>
        </a:spcBef>
        <a:spcAft>
          <a:spcPct val="0"/>
        </a:spcAft>
        <a:buChar char="•"/>
        <a:defRPr sz="7285">
          <a:solidFill>
            <a:schemeClr val="tx1"/>
          </a:solidFill>
          <a:latin typeface="+mn-lt"/>
          <a:ea typeface="+mn-ea"/>
          <a:cs typeface="+mn-cs"/>
        </a:defRPr>
      </a:lvl1pPr>
      <a:lvl2pPr marL="1682948" indent="-646874" algn="l" rtl="0" eaLnBrk="0" fontAlgn="base" hangingPunct="0">
        <a:spcBef>
          <a:spcPct val="20000"/>
        </a:spcBef>
        <a:spcAft>
          <a:spcPct val="0"/>
        </a:spcAft>
        <a:buChar char="–"/>
        <a:defRPr sz="6388">
          <a:solidFill>
            <a:schemeClr val="tx1"/>
          </a:solidFill>
          <a:latin typeface="+mn-lt"/>
        </a:defRPr>
      </a:lvl2pPr>
      <a:lvl3pPr marL="2589286" indent="-517149" algn="l" rtl="0" eaLnBrk="0" fontAlgn="base" hangingPunct="0">
        <a:spcBef>
          <a:spcPct val="20000"/>
        </a:spcBef>
        <a:spcAft>
          <a:spcPct val="0"/>
        </a:spcAft>
        <a:buChar char="•"/>
        <a:defRPr sz="5492">
          <a:solidFill>
            <a:schemeClr val="tx1"/>
          </a:solidFill>
          <a:latin typeface="+mn-lt"/>
        </a:defRPr>
      </a:lvl3pPr>
      <a:lvl4pPr marL="3625349" indent="-517149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1423" indent="-517149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9205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5428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1644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7866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217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43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6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87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109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731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353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97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0D36BE-A15D-E5AB-7647-92DADE842218}"/>
              </a:ext>
            </a:extLst>
          </p:cNvPr>
          <p:cNvSpPr txBox="1"/>
          <p:nvPr/>
        </p:nvSpPr>
        <p:spPr>
          <a:xfrm>
            <a:off x="14896011" y="1637973"/>
            <a:ext cx="7092950" cy="9325630"/>
          </a:xfrm>
          <a:prstGeom prst="rect">
            <a:avLst/>
          </a:prstGeom>
          <a:noFill/>
          <a:effectLst>
            <a:glow rad="215900">
              <a:schemeClr val="bg1"/>
            </a:glo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rgbClr val="FFFFFF"/>
                  </a:glo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J</a:t>
            </a:r>
            <a:r>
              <a:rPr kumimoji="0" lang="mt-MT" sz="1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rgbClr val="FFFFFF"/>
                  </a:glo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um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mt-MT" sz="15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rgbClr val="FFFFFF"/>
                  </a:glo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il-Mulej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mt-MT" sz="15000" b="1" dirty="0">
                <a:effectLst>
                  <a:glow rad="228600">
                    <a:srgbClr val="FFFFFF"/>
                  </a:glow>
                </a:effectLst>
                <a:latin typeface="Times New Roman"/>
                <a:cs typeface="Times New Roman"/>
                <a:sym typeface="Times New Roman"/>
              </a:rPr>
              <a:t>Il-Ħadd Nisrani</a:t>
            </a:r>
            <a:endParaRPr kumimoji="0" lang="mt-MT" sz="15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228600">
                  <a:srgbClr val="FFFFFF"/>
                </a:glow>
              </a:effectLst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D8C167-4187-309D-DA36-8897931F174F}"/>
              </a:ext>
            </a:extLst>
          </p:cNvPr>
          <p:cNvSpPr txBox="1"/>
          <p:nvPr/>
        </p:nvSpPr>
        <p:spPr>
          <a:xfrm>
            <a:off x="16489681" y="0"/>
            <a:ext cx="67271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mt-MT" sz="1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65100">
                  <a:srgbClr val="FFFFFF"/>
                </a:glo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D79ECF-BCE4-02D3-06ED-10A3497C5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84" y="-965291"/>
            <a:ext cx="13585372" cy="1459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6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</a:t>
            </a: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 jgħid il-Mulej: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Ħares jum is-Sibt u qaddsu bħalma ordnalek il-Mulej, Alla tiegħek. Sitt ijiem tista’ taħdem,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56838"/>
            <a:ext cx="22681661" cy="10087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tagħmel ix-xogħol kollu tiegħek. Imma s-seba’ jum hu l-mistrieħ tal-Mulej, Alla tiegħek: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663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ebda xogħol ma għandek tagħmel dakinhar, la int, la ibnek u lanqas bintek; la l-qaddej u lanqas 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il-qaddejja tiegħek;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576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12593"/>
            <a:ext cx="22681661" cy="1017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la l-barri, la l-ħmar u ebda waħda mill-bhejjem tiegħek; lanqas il-barrani li jgħix f’beltek;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329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ħalli jistrieħu bħalek 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il-qaddejja tiegħek, irġiel u nisa.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Ftakar li int kont ilsir 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fl-art tal-Eġittu,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218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58525"/>
            <a:ext cx="22681661" cy="1008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l-Mulej, Alla tiegħek, ħarġek minn hemm b’id qawwija u bi driegħ merfugħ;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3889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2499496"/>
            <a:ext cx="22681661" cy="7602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għalhekk il-Mulej, Alla tiegħek, ordnalek li tħares jum is-Sibt.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9019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0841" y="3744000"/>
            <a:ext cx="22478067" cy="511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tal-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Mulej</a:t>
            </a:r>
            <a:r>
              <a:rPr lang="en-US" sz="1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lang="en-US" sz="16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49873" y="238865"/>
            <a:ext cx="20900004" cy="363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algn="l">
              <a:buClr>
                <a:srgbClr val="FFFFFF"/>
              </a:buClr>
              <a:buSzPts val="4800"/>
            </a:pP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Salm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Responsorjali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0" y="5394707"/>
            <a:ext cx="23399750" cy="5254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5165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fi-FI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ħannu bil-ferħ lil Alla, qawwa tagħna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285449"/>
            <a:ext cx="23399750" cy="10030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Għollu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leħen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għana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doqqu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tnabar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doqqu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ċ-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ċetra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ħelwa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arpa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94619" y="396131"/>
            <a:ext cx="22682520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mt-MT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272386"/>
            <a:ext cx="23399750" cy="10056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Doqqu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tromba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qamar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ġdid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qamar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mimli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f’jum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festa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tagħna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4590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Għannu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bil-ferħ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lil Alla,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qawwa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tagħna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2498849"/>
            <a:ext cx="23399750" cy="7603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Għax dan hu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kmandament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għal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Iżrael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din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liġi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Alla ta’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Ġakobb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7217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280041"/>
            <a:ext cx="23399750" cy="10041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Dan 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ordni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hu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tah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Ġużeppi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huwa u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ħiereġ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minn art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Eġittu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093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Għannu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bil-ferħ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lil Alla,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qawwa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tagħna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9940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63991"/>
            <a:ext cx="22303819" cy="10073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Kliem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li ma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nafux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qiegħed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nisma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’: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“Neħħejtlek it-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tagħbija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minn fuq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dahrek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80319"/>
            <a:ext cx="22303819" cy="10040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ħlistlek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idek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mill-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irfigħ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tal-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qoffa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Fid-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dwejjaq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sejjaħtli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 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jiena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ħlistek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”</a:t>
            </a:r>
            <a:endParaRPr lang="en-US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9294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Għannu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bil-ferħ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lil Alla,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qawwa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tagħna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735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80319"/>
            <a:ext cx="22303819" cy="10040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jkollokx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ieħor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f’nofskom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tinxteħitx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quddiem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barrani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1509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80319"/>
            <a:ext cx="22303819" cy="10040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Jiena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l-Mulej, Alla tiegħek,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li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tellajtek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mill-art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Eġittu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”</a:t>
            </a:r>
            <a:endParaRPr lang="en-US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575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41774"/>
            <a:ext cx="22754528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tas-sema,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Għannu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bil-ferħ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lil Alla,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qawwa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tagħna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30215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89996" y="1846774"/>
            <a:ext cx="22619758" cy="890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mit-Tieni 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Ittra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endParaRPr lang="mt-MT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San Pawl Appostlu 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Lill-Korintin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2 Kor 4, 6-11</a:t>
            </a:r>
            <a:endParaRPr lang="pl-PL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Ħuti: dan Alla li qal 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“Ħa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jiddi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d-dawl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mid-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dlam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dak hu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idda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qlubna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jagħtina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d-dawl tal-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għarfien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Alla,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tiddi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f’wiċċ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Kristu.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it-teżor qiegħed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għandna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f’ġarar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fuħħar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ħalli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b’hekk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jidher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sewwa</a:t>
            </a: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78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kobor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din 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qawwa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ġej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minn Alla,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Aħna minn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kullimkien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ninsabu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magħfusin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5882317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iżda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m’aħniex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mgħattnin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imħassbin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iżda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għandniex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qalbna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maqtugħa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ippersegwitati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żda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m’aħniex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abbandunati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292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402457"/>
            <a:ext cx="22762138" cy="979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mixħutin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mal-art, iżda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m’aħniex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meqrudin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F’ġisimna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dejjem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inġorru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mewt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Ġesù, </a:t>
            </a:r>
          </a:p>
        </p:txBody>
      </p:sp>
    </p:spTree>
    <p:extLst>
      <p:ext uri="{BB962C8B-B14F-4D97-AF65-F5344CB8AC3E}">
        <p14:creationId xmlns:p14="http://schemas.microsoft.com/office/powerpoint/2010/main" val="16394937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f’ġisimna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tidher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ukoll 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ħajja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Ġesù.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Għax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aħna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għad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qegħdin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ngħixu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ninsabu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dejjem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mogħtija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għall-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mewt</a:t>
            </a:r>
            <a:endParaRPr lang="en-US" sz="16000" spc="-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680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239172"/>
            <a:ext cx="22762138" cy="10123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minħabba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f’Ġesù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biex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ħajja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Ġesù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wkoll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tkun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tidher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ġisem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tagħna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jmut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51210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1233049" y="3775357"/>
            <a:ext cx="21059775" cy="505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9" y="1541774"/>
            <a:ext cx="21855853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64546" y="2403683"/>
            <a:ext cx="22670657" cy="7794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fi-FI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mt-M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l-kelma tal-Mulej hi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l-verità: qaddisna permezz tal-verità.</a:t>
            </a:r>
            <a:endParaRPr lang="fi-FI" sz="1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0" y="3143117"/>
            <a:ext cx="23399750" cy="6315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b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Evanġelju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skont 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an Mark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Mk 2, 23 3-6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62436"/>
            <a:ext cx="22643144" cy="124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Ġara 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darba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s-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Sibt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mt-MT" sz="16000" dirty="0">
                <a:latin typeface="Times New Roman"/>
                <a:ea typeface="Times New Roman"/>
                <a:cs typeface="Times New Roman"/>
                <a:sym typeface="Times New Roman"/>
              </a:rPr>
              <a:t>Ġesù 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kien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għaddej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minn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għalqa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miżrugħa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d-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dixxipli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tiegħu, huma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mexjin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bdew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jaqtgħu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s-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sbul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62436"/>
            <a:ext cx="22643144" cy="124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Fariżej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staqsewh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“Ara,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għaliex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qegħdin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jagħmlu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dak li ma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jiswiex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nhar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Sibt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?”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hu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qalilhom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5948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62436"/>
            <a:ext cx="22643144" cy="124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Qatt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qrajtu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x’għamel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David meta kien fil-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ħtieġa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l-ġuħ, hu u dawk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kienu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miegħu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kif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daħal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fid-dar ta’ Alla,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23412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62436"/>
            <a:ext cx="22643144" cy="124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żmien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qassis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kbir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Abjatar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kiel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ħobż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preżenza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quddiem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il-Mulej,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 kien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jista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jieklu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ħlief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68109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221163"/>
            <a:ext cx="22643144" cy="1015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qassisin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u ta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minnu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wkoll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lil min kien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miegħu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qalilhom</a:t>
            </a:r>
            <a:r>
              <a:rPr lang="en-US" sz="16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mt-MT" sz="16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97303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62436"/>
            <a:ext cx="22643144" cy="124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Sibt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kien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magħmul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għall-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bniedem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mhux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bniedem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għas-Sibt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 Għalhekk Bin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bniedem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tas-Sibt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ukoll huwa sid.”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631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290664"/>
            <a:ext cx="22538504" cy="12020248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62436"/>
            <a:ext cx="22643144" cy="124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Raġa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’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daħal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fis-sinagoga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kien hemm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raġel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kellu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niexfa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qagħdu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jgħassulu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jekk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ifejqux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f’jum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is-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Sibt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95737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62436"/>
            <a:ext cx="22643144" cy="124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biex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ikollhom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fuqiex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jixluh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Imma hu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lir-raġel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kellu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niexfa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“Qum,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fin-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nofs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Imbagħad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staqsa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lilhom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94235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62436"/>
            <a:ext cx="22643144" cy="124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X’jiswa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tagħmel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nhar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Sibt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ġid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jew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deni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Issalva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jew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toqtolha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Iżda huma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baqgħu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siekta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77212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62436"/>
            <a:ext cx="22643144" cy="124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xeħet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ħarsa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qalila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madwaru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fuqhom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imnikket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għall-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aħħar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minħabba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ebusija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ta’ qalbhom,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lir-raġel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61164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2502654"/>
            <a:ext cx="22643144" cy="7596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idek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Dak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meddha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reġgħet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ġiet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f’saħħitha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23070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193103"/>
            <a:ext cx="22643144" cy="1021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Fariżej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ħarġu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; minnufih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bdew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jiftiehmu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mal-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Erodjani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kontra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tiegħu kif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jeqirduh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14295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0" y="3565315"/>
            <a:ext cx="23399750" cy="5470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2778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Tifħir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Lilek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Kristu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68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9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20" y="441700"/>
            <a:ext cx="22682519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31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411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38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623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82317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13077946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42818449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082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1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6" y="1541774"/>
            <a:ext cx="22682519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0891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0" y="2890757"/>
            <a:ext cx="23399749" cy="6582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6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Ktieb</a:t>
            </a: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tad-</a:t>
            </a:r>
            <a:r>
              <a:rPr lang="en-GB" sz="16000" b="1" dirty="0" err="1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Dewteronomju</a:t>
            </a:r>
            <a:endParaRPr lang="mt-MT" sz="16000" b="1" dirty="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Dewt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5, 12-15</a:t>
            </a: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3420</TotalTime>
  <Words>1088</Words>
  <Application>Microsoft Office PowerPoint</Application>
  <PresentationFormat>Custom</PresentationFormat>
  <Paragraphs>156</Paragraphs>
  <Slides>68</Slides>
  <Notes>58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68</vt:i4>
      </vt:variant>
    </vt:vector>
  </HeadingPairs>
  <TitlesOfParts>
    <vt:vector size="79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Office Theme</vt:lpstr>
      <vt:lpstr>13_Default Design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Salm Responsorjali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It-Twelid ta’  San Ġwann Battista</dc:title>
  <dc:creator>Alfred Carauana</dc:creator>
  <cp:lastModifiedBy>Alfred Caruan a</cp:lastModifiedBy>
  <cp:revision>292</cp:revision>
  <dcterms:modified xsi:type="dcterms:W3CDTF">2024-01-26T06:24:56Z</dcterms:modified>
</cp:coreProperties>
</file>