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10" r:id="rId3"/>
  </p:sldMasterIdLst>
  <p:notesMasterIdLst>
    <p:notesMasterId r:id="rId39"/>
  </p:notesMasterIdLst>
  <p:sldIdLst>
    <p:sldId id="550" r:id="rId4"/>
    <p:sldId id="371" r:id="rId5"/>
    <p:sldId id="578" r:id="rId6"/>
    <p:sldId id="579" r:id="rId7"/>
    <p:sldId id="580" r:id="rId8"/>
    <p:sldId id="581" r:id="rId9"/>
    <p:sldId id="582" r:id="rId10"/>
    <p:sldId id="583" r:id="rId11"/>
    <p:sldId id="569" r:id="rId12"/>
    <p:sldId id="570" r:id="rId13"/>
    <p:sldId id="321" r:id="rId14"/>
    <p:sldId id="560" r:id="rId15"/>
    <p:sldId id="351" r:id="rId16"/>
    <p:sldId id="556" r:id="rId17"/>
    <p:sldId id="561" r:id="rId18"/>
    <p:sldId id="584" r:id="rId19"/>
    <p:sldId id="558" r:id="rId20"/>
    <p:sldId id="562" r:id="rId21"/>
    <p:sldId id="585" r:id="rId22"/>
    <p:sldId id="607" r:id="rId23"/>
    <p:sldId id="530" r:id="rId24"/>
    <p:sldId id="608" r:id="rId25"/>
    <p:sldId id="449" r:id="rId26"/>
    <p:sldId id="329" r:id="rId27"/>
    <p:sldId id="563" r:id="rId28"/>
    <p:sldId id="564" r:id="rId29"/>
    <p:sldId id="610" r:id="rId30"/>
    <p:sldId id="609" r:id="rId31"/>
    <p:sldId id="565" r:id="rId32"/>
    <p:sldId id="566" r:id="rId33"/>
    <p:sldId id="577" r:id="rId34"/>
    <p:sldId id="567" r:id="rId35"/>
    <p:sldId id="568" r:id="rId36"/>
    <p:sldId id="536" r:id="rId37"/>
    <p:sldId id="335" r:id="rId38"/>
  </p:sldIdLst>
  <p:sldSz cx="23399750" cy="12599988"/>
  <p:notesSz cx="6858000" cy="9144000"/>
  <p:defaultTextStyle>
    <a:defPPr>
      <a:defRPr lang="en-US"/>
    </a:defPPr>
    <a:lvl1pPr marL="0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1pPr>
    <a:lvl2pPr marL="1028463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2pPr>
    <a:lvl3pPr marL="2056925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3pPr>
    <a:lvl4pPr marL="3085388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4pPr>
    <a:lvl5pPr marL="4113851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3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00"/>
    <a:srgbClr val="336600"/>
    <a:srgbClr val="0000CC"/>
    <a:srgbClr val="FF9900"/>
    <a:srgbClr val="D60093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71" autoAdjust="0"/>
  </p:normalViewPr>
  <p:slideViewPr>
    <p:cSldViewPr>
      <p:cViewPr varScale="1">
        <p:scale>
          <a:sx n="41" d="100"/>
          <a:sy n="41" d="100"/>
        </p:scale>
        <p:origin x="126" y="750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0E64-F48A-41C3-A893-E1CF642CE4AF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93F5-1199-46DE-B2A1-9DD526F15C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7AB120-940A-404D-977A-7B982844B185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89958-A2FD-4AE2-8762-01CD631C1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6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ED67-3F7C-445D-A99B-C8EE707C3C34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F73-8DB6-41E7-880D-F24B4E1E5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F1B0-1AC0-4939-BE3E-89001884F3FE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0A96-5444-4716-BD4D-7AD9C7538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8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7AB120-940A-404D-977A-7B982844B185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89958-A2FD-4AE2-8762-01CD631C1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2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C036-346F-4A8D-8C41-E26123AC22AD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E2D4-74D5-4425-9719-686DB9CBC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6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373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373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3E7657-D3ED-48AA-8AE4-4D06379F8731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5132D4-72C4-4175-A06F-9FA136309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7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8C44B5-98BE-46DE-A934-FDF4ECA1736D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79378E-BE13-4E85-99B3-24F031D93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1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7FDBE9-6475-42F5-A94D-9D11F025D48B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108D4-166D-4609-A8A6-0E1E499BFC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94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A45D-778A-450E-96C5-5D9A1A2838FC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B0A0-FAF8-4108-A9DC-325D8C19C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8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400B9-D683-46A5-B9B8-944A4C823DDE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15CAFD-721F-4A39-B754-695AAAD66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5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7787-B998-4047-A35F-2ADE3191A257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4422-7CA0-4709-9942-685FF1F5B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2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C036-346F-4A8D-8C41-E26123AC22AD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E2D4-74D5-4425-9719-686DB9CBC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49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61D6D-C3CA-4F8E-92F3-9D9AC442608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F9757-DE5F-44E2-A591-12C990B4F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5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ED67-3F7C-445D-A99B-C8EE707C3C34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F73-8DB6-41E7-880D-F24B4E1E5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8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F1B0-1AC0-4939-BE3E-89001884F3FE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0A96-5444-4716-BD4D-7AD9C7538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0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28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75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373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373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6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20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83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373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373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>
              <a:defRPr/>
            </a:pPr>
            <a:endParaRPr lang="en-US" sz="4373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3E7657-D3ED-48AA-8AE4-4D06379F8731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5132D4-72C4-4175-A06F-9FA136309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99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77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97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9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8C44B5-98BE-46DE-A934-FDF4ECA1736D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79378E-BE13-4E85-99B3-24F031D93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4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7FDBE9-6475-42F5-A94D-9D11F025D48B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108D4-166D-4609-A8A6-0E1E499BFC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A45D-778A-450E-96C5-5D9A1A2838FC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B0A0-FAF8-4108-A9DC-325D8C19C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92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400B9-D683-46A5-B9B8-944A4C823DDE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15CAFD-721F-4A39-B754-695AAAD66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7787-B998-4047-A35F-2ADE3191A257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4422-7CA0-4709-9942-685FF1F5B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9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61D6D-C3CA-4F8E-92F3-9D9AC442608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F9757-DE5F-44E2-A591-12C990B4F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C8A6AF-0959-44F3-AC50-1D684837334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4C5A4C-9D2C-4322-A120-C2F9E3DAC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13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C8A6AF-0959-44F3-AC50-1D684837334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4C5A4C-9D2C-4322-A120-C2F9E3DAC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17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>
              <a:defRPr/>
            </a:pPr>
            <a:endParaRPr lang="en-US" sz="4373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9/25/2024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4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377" y="2050600"/>
            <a:ext cx="22837449" cy="6218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</a:t>
            </a:r>
            <a:r>
              <a:rPr lang="en-US" sz="1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Ittra ta’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lill-Efesin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Efes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32-5, 8</a:t>
            </a:r>
          </a:p>
        </p:txBody>
      </p:sp>
    </p:spTree>
    <p:extLst>
      <p:ext uri="{BB962C8B-B14F-4D97-AF65-F5344CB8AC3E}">
        <p14:creationId xmlns:p14="http://schemas.microsoft.com/office/powerpoint/2010/main" val="415265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4571802"/>
            <a:ext cx="23376475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Inkunu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nixbhu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maħbuba</a:t>
            </a:r>
            <a:endParaRPr lang="es-E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69" y="787880"/>
            <a:ext cx="17963942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2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088454" y="252788"/>
            <a:ext cx="21042988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 l-bniedem li ma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jimxix fuq il-pariri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tal-ħżiena,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 jiqafx fi triq </a:t>
            </a:r>
            <a:endParaRPr lang="en-GB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il-ħatjin,</a:t>
            </a:r>
          </a:p>
        </p:txBody>
      </p:sp>
    </p:spTree>
    <p:extLst>
      <p:ext uri="{BB962C8B-B14F-4D97-AF65-F5344CB8AC3E}">
        <p14:creationId xmlns:p14="http://schemas.microsoft.com/office/powerpoint/2010/main" val="139713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19155" y="206544"/>
            <a:ext cx="21042988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 joqgħodx fil-laqgħat taż-żeblieħa;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fil-liġi tal-Mulej hi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l-għaxqa tiegħu,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lejl u nhar jaħseb fil-liġi tiegħu</a:t>
            </a:r>
          </a:p>
        </p:txBody>
      </p:sp>
    </p:spTree>
    <p:extLst>
      <p:ext uri="{BB962C8B-B14F-4D97-AF65-F5344CB8AC3E}">
        <p14:creationId xmlns:p14="http://schemas.microsoft.com/office/powerpoint/2010/main" val="166262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66627" y="3563690"/>
            <a:ext cx="22466496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Inkunu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nixbhu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Alla,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maħbuba</a:t>
            </a:r>
            <a:endParaRPr lang="es-E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5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088454" y="1990697"/>
            <a:ext cx="2104298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bħal siġra mħawla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ħdejn nixxigħat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tal-ilma li tagħmel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il-frott fi żmienha,</a:t>
            </a:r>
          </a:p>
        </p:txBody>
      </p:sp>
    </p:spTree>
    <p:extLst>
      <p:ext uri="{BB962C8B-B14F-4D97-AF65-F5344CB8AC3E}">
        <p14:creationId xmlns:p14="http://schemas.microsoft.com/office/powerpoint/2010/main" val="147753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075397" y="1456483"/>
            <a:ext cx="2104298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l-weraq tagħha ma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jidbielx;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jirnexxi f’kulma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jagħmel.</a:t>
            </a:r>
          </a:p>
        </p:txBody>
      </p:sp>
    </p:spTree>
    <p:extLst>
      <p:ext uri="{BB962C8B-B14F-4D97-AF65-F5344CB8AC3E}">
        <p14:creationId xmlns:p14="http://schemas.microsoft.com/office/powerpoint/2010/main" val="270383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66627" y="3563690"/>
            <a:ext cx="22466496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Inkunu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nixbhu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Alla,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maħbuba</a:t>
            </a:r>
            <a:endParaRPr lang="es-E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6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075397" y="1671322"/>
            <a:ext cx="2104298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hekk il-ħżiena,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hekk;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huma bħal tibna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jtajjarha r-riħ.</a:t>
            </a:r>
          </a:p>
        </p:txBody>
      </p:sp>
    </p:spTree>
    <p:extLst>
      <p:ext uri="{BB962C8B-B14F-4D97-AF65-F5344CB8AC3E}">
        <p14:creationId xmlns:p14="http://schemas.microsoft.com/office/powerpoint/2010/main" val="250295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19155" y="1690846"/>
            <a:ext cx="2104298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triq it-tajbin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jafha;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triq il-ħżiena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tintemm fix-xejn.</a:t>
            </a:r>
          </a:p>
        </p:txBody>
      </p:sp>
    </p:spTree>
    <p:extLst>
      <p:ext uri="{BB962C8B-B14F-4D97-AF65-F5344CB8AC3E}">
        <p14:creationId xmlns:p14="http://schemas.microsoft.com/office/powerpoint/2010/main" val="417595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66627" y="3563690"/>
            <a:ext cx="22466496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Inkunu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nixbhu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Alla,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maħbuba</a:t>
            </a:r>
            <a:endParaRPr lang="es-E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7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Ħuti, kunu twajba ma’ xulxin, ħennu għal xulxin, aħfru lil xulxin, bħalma Alla ħafer lilkom fi Kristu. Kunu, mela, tixbhu lil Alla, </a:t>
            </a:r>
          </a:p>
        </p:txBody>
      </p:sp>
    </p:spTree>
    <p:extLst>
      <p:ext uri="{BB962C8B-B14F-4D97-AF65-F5344CB8AC3E}">
        <p14:creationId xmlns:p14="http://schemas.microsoft.com/office/powerpoint/2010/main" val="380770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377" y="1450987"/>
            <a:ext cx="2283899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tiegħek, Mulej, 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l-verità; 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qaddisna permezz 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tal-verità.</a:t>
            </a:r>
          </a:p>
        </p:txBody>
      </p:sp>
    </p:spTree>
    <p:extLst>
      <p:ext uri="{BB962C8B-B14F-4D97-AF65-F5344CB8AC3E}">
        <p14:creationId xmlns:p14="http://schemas.microsoft.com/office/powerpoint/2010/main" val="98789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378" y="2121112"/>
            <a:ext cx="22870095" cy="8352340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31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31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Luqa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Lq 13, 10-17</a:t>
            </a:r>
            <a:endParaRPr lang="en-GB" sz="10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Glorja </a:t>
            </a:r>
            <a:r>
              <a:rPr lang="en-GB" sz="168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8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Mulej</a:t>
            </a:r>
          </a:p>
        </p:txBody>
      </p:sp>
    </p:spTree>
    <p:extLst>
      <p:ext uri="{BB962C8B-B14F-4D97-AF65-F5344CB8AC3E}">
        <p14:creationId xmlns:p14="http://schemas.microsoft.com/office/powerpoint/2010/main" val="421845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94619" y="289855"/>
            <a:ext cx="22538504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Darba s-Sibt kien qiegħed jgħallem f'waħda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mis-sinagogi. U kien hemm mara li kienet ilha tmintax –</a:t>
            </a:r>
            <a:r>
              <a:rPr lang="en-GB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sena bi spirtu li</a:t>
            </a:r>
          </a:p>
        </p:txBody>
      </p:sp>
    </p:spTree>
    <p:extLst>
      <p:ext uri="{BB962C8B-B14F-4D97-AF65-F5344CB8AC3E}">
        <p14:creationId xmlns:p14="http://schemas.microsoft.com/office/powerpoint/2010/main" val="163786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66627" y="289855"/>
            <a:ext cx="22466496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kien imarradha; kienet milwija</a:t>
            </a:r>
            <a:r>
              <a:rPr lang="en-GB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ħafna, u ma kinitx tista' tieqaf dritta għalkollox.</a:t>
            </a:r>
            <a:r>
              <a:rPr lang="en-GB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Kif raha Ġesù sejħilha u qalilha: </a:t>
            </a:r>
          </a:p>
        </p:txBody>
      </p:sp>
    </p:spTree>
    <p:extLst>
      <p:ext uri="{BB962C8B-B14F-4D97-AF65-F5344CB8AC3E}">
        <p14:creationId xmlns:p14="http://schemas.microsoft.com/office/powerpoint/2010/main" val="211300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38635" y="3812487"/>
            <a:ext cx="22322480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“Mara, inti meħlusa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mill-mard tiegħek.”</a:t>
            </a:r>
          </a:p>
        </p:txBody>
      </p:sp>
    </p:spTree>
    <p:extLst>
      <p:ext uri="{BB962C8B-B14F-4D97-AF65-F5344CB8AC3E}">
        <p14:creationId xmlns:p14="http://schemas.microsoft.com/office/powerpoint/2010/main" val="77574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38635" y="2619852"/>
            <a:ext cx="22322480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qegħdilha idejh fuqha, </a:t>
            </a:r>
          </a:p>
          <a:p>
            <a:pPr algn="ctr"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minnufih waqfet dritta u bdiet tfaħħar lil Alla.</a:t>
            </a:r>
            <a:endParaRPr lang="en-GB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38635" y="1428012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Qabe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ż il-kap tas-sinagoga, b’saħna fuqu għax Ġesù fejjaq f’jum is-Sibt, u qal lin-nies:</a:t>
            </a:r>
          </a:p>
        </p:txBody>
      </p:sp>
    </p:spTree>
    <p:extLst>
      <p:ext uri="{BB962C8B-B14F-4D97-AF65-F5344CB8AC3E}">
        <p14:creationId xmlns:p14="http://schemas.microsoft.com/office/powerpoint/2010/main" val="67423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38635" y="1378361"/>
            <a:ext cx="2239448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“Hemm sitt ijem li fihom</a:t>
            </a:r>
            <a:endParaRPr lang="mt-MT" sz="155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 għandu jaħdem;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fihom ejjew biex titfejqu, u mhux is-Sibt!”</a:t>
            </a:r>
          </a:p>
        </p:txBody>
      </p:sp>
    </p:spTree>
    <p:extLst>
      <p:ext uri="{BB962C8B-B14F-4D97-AF65-F5344CB8AC3E}">
        <p14:creationId xmlns:p14="http://schemas.microsoft.com/office/powerpoint/2010/main" val="36612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bħala wlied maħbuba, u imxu fl-imħabba, bħalma Kristu wkoll ħabb lilna u ta lilu nnifsu għalina, offerta u sagrifiċċju jfuħu quddiem</a:t>
            </a:r>
          </a:p>
        </p:txBody>
      </p:sp>
    </p:spTree>
    <p:extLst>
      <p:ext uri="{BB962C8B-B14F-4D97-AF65-F5344CB8AC3E}">
        <p14:creationId xmlns:p14="http://schemas.microsoft.com/office/powerpoint/2010/main" val="90244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94619" y="252787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“Uċuħ b'oħra!”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wieġbu l-Mulej,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kull wieħed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minnkom f'jum is-Sibt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ħoll il-barri jew il-ħmar</a:t>
            </a:r>
          </a:p>
        </p:txBody>
      </p:sp>
    </p:spTree>
    <p:extLst>
      <p:ext uri="{BB962C8B-B14F-4D97-AF65-F5344CB8AC3E}">
        <p14:creationId xmlns:p14="http://schemas.microsoft.com/office/powerpoint/2010/main" val="4170948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66627" y="289855"/>
            <a:ext cx="22394488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 mill-maxtura u jieħdu biex jisqih? U mela għax illum is-Sibt, din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il-mara, bint Abraham, ma kellhiex tinħall </a:t>
            </a:r>
          </a:p>
        </p:txBody>
      </p:sp>
    </p:spTree>
    <p:extLst>
      <p:ext uri="{BB962C8B-B14F-4D97-AF65-F5344CB8AC3E}">
        <p14:creationId xmlns:p14="http://schemas.microsoft.com/office/powerpoint/2010/main" val="4170948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94619" y="289855"/>
            <a:ext cx="22538504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mill-irbit 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 ix-Xitan ilu jżommha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tmintax-il sena sħaħ?”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Kif qal hekk, kull min kien kontra tiegħu regħex </a:t>
            </a:r>
          </a:p>
        </p:txBody>
      </p:sp>
    </p:spTree>
    <p:extLst>
      <p:ext uri="{BB962C8B-B14F-4D97-AF65-F5344CB8AC3E}">
        <p14:creationId xmlns:p14="http://schemas.microsoft.com/office/powerpoint/2010/main" val="2562353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1450987"/>
            <a:ext cx="22538504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bil-mistħija; iżda n-nies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ilkoll ferħu għal dawk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l-għeġubijet kollha li kien qiegħed jagħmel.</a:t>
            </a:r>
          </a:p>
        </p:txBody>
      </p:sp>
    </p:spTree>
    <p:extLst>
      <p:ext uri="{BB962C8B-B14F-4D97-AF65-F5344CB8AC3E}">
        <p14:creationId xmlns:p14="http://schemas.microsoft.com/office/powerpoint/2010/main" val="863092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 sz="4373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800491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9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Alla. Żína u kull xorta ta’ faħx jew regħba, ebda waħda minnhom ma għandha biss tissemma fostkom, kif jixraq </a:t>
            </a:r>
            <a:endParaRPr lang="en-GB" sz="15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6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lill-qaddisin. U anqas kliem baxx u kliem iblah, jew ċajt mhux sewwa, kollha ħwejjeġ li ma jixirqux; imma aktar għandu jkun</a:t>
            </a:r>
          </a:p>
        </p:txBody>
      </p:sp>
    </p:spTree>
    <p:extLst>
      <p:ext uri="{BB962C8B-B14F-4D97-AF65-F5344CB8AC3E}">
        <p14:creationId xmlns:p14="http://schemas.microsoft.com/office/powerpoint/2010/main" val="207770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hemm fostkom radd il-ħajr. Għax dan kunu afu: li ebda żieni jew faħxi jew rgħib – li hu idolatra – ma jkollu wirt fis-Saltna ta’ Kristu u</a:t>
            </a:r>
          </a:p>
        </p:txBody>
      </p:sp>
    </p:spTree>
    <p:extLst>
      <p:ext uri="{BB962C8B-B14F-4D97-AF65-F5344CB8AC3E}">
        <p14:creationId xmlns:p14="http://schemas.microsoft.com/office/powerpoint/2010/main" val="110455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 Alla. Tħallu lil ħadd iqarraq bikom bi kliem fieragħ, għaliex minħabba f’hekk tinżel il-korla ta’ Alla fuq dawk li ma</a:t>
            </a:r>
          </a:p>
        </p:txBody>
      </p:sp>
    </p:spTree>
    <p:extLst>
      <p:ext uri="{BB962C8B-B14F-4D97-AF65-F5344CB8AC3E}">
        <p14:creationId xmlns:p14="http://schemas.microsoft.com/office/powerpoint/2010/main" val="282519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jisimgħux. Mela tissieħbu qatt magħhom! Intom kontu darba dlam, imma issa intom dawl fil-Mulej; għixu ta’ wlied id-dawl li intom.</a:t>
            </a:r>
          </a:p>
        </p:txBody>
      </p:sp>
    </p:spTree>
    <p:extLst>
      <p:ext uri="{BB962C8B-B14F-4D97-AF65-F5344CB8AC3E}">
        <p14:creationId xmlns:p14="http://schemas.microsoft.com/office/powerpoint/2010/main" val="344543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378" y="3845260"/>
            <a:ext cx="22838995" cy="4975014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mt-MT" sz="1192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567</Words>
  <Application>Microsoft Office PowerPoint</Application>
  <PresentationFormat>Custom</PresentationFormat>
  <Paragraphs>76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4_Metro</vt:lpstr>
      <vt:lpstr>5_Metro</vt:lpstr>
      <vt:lpstr>7_Metro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L-Ewwel Ġimgħa</dc:title>
  <dc:creator>Alfred Caruana</dc:creator>
  <cp:lastModifiedBy>Alfred Caruan a</cp:lastModifiedBy>
  <cp:revision>206</cp:revision>
  <dcterms:created xsi:type="dcterms:W3CDTF">2012-07-19T16:49:39Z</dcterms:created>
  <dcterms:modified xsi:type="dcterms:W3CDTF">2024-09-25T02:54:43Z</dcterms:modified>
</cp:coreProperties>
</file>