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72" r:id="rId9"/>
    <p:sldMasterId id="2147483984" r:id="rId10"/>
  </p:sldMasterIdLst>
  <p:notesMasterIdLst>
    <p:notesMasterId r:id="rId56"/>
  </p:notesMasterIdLst>
  <p:sldIdLst>
    <p:sldId id="292" r:id="rId11"/>
    <p:sldId id="258" r:id="rId12"/>
    <p:sldId id="645" r:id="rId13"/>
    <p:sldId id="674" r:id="rId14"/>
    <p:sldId id="646" r:id="rId15"/>
    <p:sldId id="647" r:id="rId16"/>
    <p:sldId id="648" r:id="rId17"/>
    <p:sldId id="649" r:id="rId18"/>
    <p:sldId id="650" r:id="rId19"/>
    <p:sldId id="651" r:id="rId20"/>
    <p:sldId id="652" r:id="rId21"/>
    <p:sldId id="653" r:id="rId22"/>
    <p:sldId id="293" r:id="rId23"/>
    <p:sldId id="294" r:id="rId24"/>
    <p:sldId id="273" r:id="rId25"/>
    <p:sldId id="287" r:id="rId26"/>
    <p:sldId id="274" r:id="rId27"/>
    <p:sldId id="288" r:id="rId28"/>
    <p:sldId id="315" r:id="rId29"/>
    <p:sldId id="316" r:id="rId30"/>
    <p:sldId id="654" r:id="rId31"/>
    <p:sldId id="655" r:id="rId32"/>
    <p:sldId id="621" r:id="rId33"/>
    <p:sldId id="295" r:id="rId34"/>
    <p:sldId id="656" r:id="rId35"/>
    <p:sldId id="296" r:id="rId36"/>
    <p:sldId id="277" r:id="rId37"/>
    <p:sldId id="657" r:id="rId38"/>
    <p:sldId id="658" r:id="rId39"/>
    <p:sldId id="659" r:id="rId40"/>
    <p:sldId id="660" r:id="rId41"/>
    <p:sldId id="661" r:id="rId42"/>
    <p:sldId id="662" r:id="rId43"/>
    <p:sldId id="663" r:id="rId44"/>
    <p:sldId id="664" r:id="rId45"/>
    <p:sldId id="666" r:id="rId46"/>
    <p:sldId id="667" r:id="rId47"/>
    <p:sldId id="668" r:id="rId48"/>
    <p:sldId id="669" r:id="rId49"/>
    <p:sldId id="670" r:id="rId50"/>
    <p:sldId id="671" r:id="rId51"/>
    <p:sldId id="672" r:id="rId52"/>
    <p:sldId id="673" r:id="rId53"/>
    <p:sldId id="297" r:id="rId54"/>
    <p:sldId id="299" r:id="rId55"/>
  </p:sldIdLst>
  <p:sldSz cx="23399750" cy="12599988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onsolas" panose="020B0609020204030204" pitchFamily="49" charset="0"/>
      <p:regular r:id="rId61"/>
      <p:bold r:id="rId62"/>
      <p:italic r:id="rId63"/>
      <p:boldItalic r:id="rId64"/>
    </p:embeddedFont>
    <p:embeddedFont>
      <p:font typeface="Corbel" panose="020B0503020204020204" pitchFamily="34" charset="0"/>
      <p:regular r:id="rId65"/>
      <p:bold r:id="rId66"/>
      <p:italic r:id="rId67"/>
      <p:boldItalic r:id="rId68"/>
    </p:embeddedFont>
    <p:embeddedFont>
      <p:font typeface="Franklin Gothic Book" panose="020B0503020102020204" pitchFamily="34" charset="0"/>
      <p:regular r:id="rId69"/>
      <p:italic r:id="rId70"/>
    </p:embeddedFont>
    <p:embeddedFont>
      <p:font typeface="Maltese Times Roman" panose="02027200000000000000"/>
      <p:regular r:id="rId71"/>
      <p:bold r:id="rId72"/>
      <p:italic r:id="rId73"/>
      <p:boldItalic r:id="rId74"/>
    </p:embeddedFont>
    <p:embeddedFont>
      <p:font typeface="Wingdings 2" panose="05020102010507070707" pitchFamily="18" charset="2"/>
      <p:regular r:id="rId75"/>
    </p:embeddedFont>
    <p:embeddedFont>
      <p:font typeface="Wingdings 3" panose="05040102010807070707" pitchFamily="18" charset="2"/>
      <p:regular r:id="rId7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02" y="744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74" Type="http://schemas.openxmlformats.org/officeDocument/2006/relationships/font" Target="fonts/font18.fntdata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5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font" Target="fonts/font16.fntdata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font" Target="fonts/font6.fntdata"/><Relationship Id="rId70" Type="http://schemas.openxmlformats.org/officeDocument/2006/relationships/font" Target="fonts/font14.fntdata"/><Relationship Id="rId75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font" Target="fonts/font1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font" Target="fonts/font17.fntdata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font" Target="fonts/font20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08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99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61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38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96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7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1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2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84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52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99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8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50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62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01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7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24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87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4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630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3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3"/>
            <a:ext cx="20609135" cy="5637910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mt-MT" altLang="en-US" sz="16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tal-Levitiku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Lev 19, 1-2.11-18</a:t>
            </a:r>
            <a:br>
              <a:rPr lang="en-GB" sz="1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331442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Tmurx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ixxerred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qlajja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tqumx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kontra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demm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37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259434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tbejjitx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f’qalbek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wissih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erġa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wissih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ħati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1636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-3671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titħallasx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b’idejk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żżommx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f’qalbek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niesek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innifsek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179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-31005" y="4499794"/>
            <a:ext cx="23399749" cy="5128852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huwa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394620" y="35298"/>
            <a:ext cx="22610511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perfetta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xhieda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tgħallem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jafx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3563690"/>
            <a:ext cx="2232248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huwa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35298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jferrħu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jdawwal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94619" y="3762850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huwa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21208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sinċier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ġudizzji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mseddqa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għalkollox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345586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Mulej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kellem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Mosè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qallu</a:t>
            </a:r>
            <a:r>
              <a:rPr lang="en-US" altLang="en-US" sz="16000" dirty="0">
                <a:latin typeface="Times New Roman" pitchFamily="18" charset="0"/>
              </a:rPr>
              <a:t>: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Għid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lill-ġemgħa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Iżrael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alt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563690"/>
            <a:ext cx="22466496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huwa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42249"/>
            <a:ext cx="2203444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milqugħa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fommi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ħsieb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qalbi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blata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feddej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9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22611" y="3635698"/>
            <a:ext cx="2268252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kliem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huwa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spirtu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ħajja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6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0603" y="3563690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Issa hu ż-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żmien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it-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tajjeb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;</a:t>
            </a:r>
          </a:p>
          <a:p>
            <a:pPr algn="ctr" eaLnBrk="1" hangingPunct="1">
              <a:defRPr/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issa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hu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jum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is-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salvazzjoni</a:t>
            </a:r>
            <a:r>
              <a:rPr lang="en-US" sz="153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697" y="2411148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44016" y="1691482"/>
            <a:ext cx="23149147" cy="912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Mt 25, 31-46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tiegħu</a:t>
            </a:r>
            <a:r>
              <a:rPr lang="en-US" sz="160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Bin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bl-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07306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joqgħod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glorjuż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jinġabru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jifridhom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xulxin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ragħaj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jifred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0569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1287277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mogħoż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in-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iqegħedhom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mogħoż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xellug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12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345586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Għandkom</a:t>
            </a:r>
            <a:r>
              <a:rPr lang="en-US" altLang="en-US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tagħkom.</a:t>
            </a:r>
          </a:p>
        </p:txBody>
      </p:sp>
    </p:spTree>
    <p:extLst>
      <p:ext uri="{BB962C8B-B14F-4D97-AF65-F5344CB8AC3E}">
        <p14:creationId xmlns:p14="http://schemas.microsoft.com/office/powerpoint/2010/main" val="287054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is-Sultan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: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Ejjew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imberkin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b’wirt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60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tagħkom 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tħejjiet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ħolqien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tmajtuni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55685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bil-għatx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sqejtuni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lqajtuni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libbistuni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marid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tarawni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36336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1273356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żżuruni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iweġbuh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57233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rajniek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tmajniek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bil-għatx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sqejniek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rajniek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lqajniek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21024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libbisniek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rajniek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marid jew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nżuruk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s-Sultan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iweġibhom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6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iżgħar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340081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xellug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Morru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misħutin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fin-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tħejja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għax-xitan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399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0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għall-anġli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tmajtunix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bil-għatx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sqejtunix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</a:t>
            </a:r>
          </a:p>
        </p:txBody>
      </p:sp>
    </p:spTree>
    <p:extLst>
      <p:ext uri="{BB962C8B-B14F-4D97-AF65-F5344CB8AC3E}">
        <p14:creationId xmlns:p14="http://schemas.microsoft.com/office/powerpoint/2010/main" val="1213797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1273356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lqajtunix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libbistunix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kont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marid u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ġejtux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iżżuruni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18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76692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tisirqux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tgħidux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b’ieħor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tqarrqux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b’xulxin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474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iweġbuh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jgħidulu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meta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rajniek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bil-għatx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jew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61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42249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marid, jew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waqafniex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?”.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Iweġibhom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jgħidilhom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dak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33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1273356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iż-żgħar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għamiltuh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1869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2" y="2504462"/>
            <a:ext cx="22719547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dawn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imorru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tbatija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764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735568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taħilfux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b’ismi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gideb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lanqas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iżżeblaħ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99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taħqarx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lanqas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tisirqu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tal-ħaddiem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mikri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jibqax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filgħodu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708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tisħetx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lit-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tqegħidx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tfixkil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tibża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96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tgħawwiġx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la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tħarisx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fqir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lanqas ma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tweġġaħ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lill-kbir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wiċċu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33220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25353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proxxmu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fis-sewwa</a:t>
            </a:r>
            <a:r>
              <a:rPr lang="en-US" alt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9434076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1068</TotalTime>
  <Words>717</Words>
  <Application>Microsoft Office PowerPoint</Application>
  <PresentationFormat>Custom</PresentationFormat>
  <Paragraphs>107</Paragraphs>
  <Slides>45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45</vt:i4>
      </vt:variant>
    </vt:vector>
  </HeadingPairs>
  <TitlesOfParts>
    <vt:vector size="65" baseType="lpstr">
      <vt:lpstr>Times New Roman</vt:lpstr>
      <vt:lpstr>Wingdings 3</vt:lpstr>
      <vt:lpstr>Calibri</vt:lpstr>
      <vt:lpstr>Maltese Times Roman</vt:lpstr>
      <vt:lpstr>Franklin Gothic Book</vt:lpstr>
      <vt:lpstr>Arial</vt:lpstr>
      <vt:lpstr>Wingdings</vt:lpstr>
      <vt:lpstr>Wingdings 2</vt:lpstr>
      <vt:lpstr>Corbel</vt:lpstr>
      <vt:lpstr>Consolas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1_Default Design</vt:lpstr>
      <vt:lpstr>4_Theme2</vt:lpstr>
      <vt:lpstr>Qari mill-Ktieb tal-Levitiku Lev 19, 1-2.11-18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127</cp:revision>
  <dcterms:created xsi:type="dcterms:W3CDTF">2008-12-28T11:50:57Z</dcterms:created>
  <dcterms:modified xsi:type="dcterms:W3CDTF">2023-02-08T15:31:26Z</dcterms:modified>
</cp:coreProperties>
</file>