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7"/>
  </p:notesMasterIdLst>
  <p:sldIdLst>
    <p:sldId id="339" r:id="rId12"/>
    <p:sldId id="679" r:id="rId13"/>
    <p:sldId id="258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327" r:id="rId24"/>
    <p:sldId id="328" r:id="rId25"/>
    <p:sldId id="278" r:id="rId26"/>
    <p:sldId id="689" r:id="rId27"/>
    <p:sldId id="292" r:id="rId28"/>
    <p:sldId id="667" r:id="rId29"/>
    <p:sldId id="690" r:id="rId30"/>
    <p:sldId id="668" r:id="rId31"/>
    <p:sldId id="607" r:id="rId32"/>
    <p:sldId id="331" r:id="rId33"/>
    <p:sldId id="608" r:id="rId34"/>
    <p:sldId id="330" r:id="rId35"/>
    <p:sldId id="344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306" r:id="rId45"/>
    <p:sldId id="305" r:id="rId46"/>
  </p:sldIdLst>
  <p:sldSz cx="23399750" cy="12599988"/>
  <p:notesSz cx="6858000" cy="9144000"/>
  <p:embeddedFontLst>
    <p:embeddedFont>
      <p:font typeface="Book Antiqua" panose="02040602050305030304" pitchFamily="18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ucida Sans" panose="020B0602030504020204" pitchFamily="34" charset="0"/>
      <p:regular r:id="rId56"/>
      <p:bold r:id="rId57"/>
      <p:italic r:id="rId58"/>
      <p:boldItalic r:id="rId59"/>
    </p:embeddedFont>
    <p:embeddedFont>
      <p:font typeface="Malta" panose="020B0604020202020204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Wingdings 3" panose="05040102010807070707" pitchFamily="18" charset="2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5696"/>
    <a:srgbClr val="003300"/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96" y="112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29/12/2023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3" y="3743837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It-Tnejn wara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l-Epifanija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għax dak li hemm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jgħammar </a:t>
            </a:r>
            <a:r>
              <a:rPr lang="en-GB" altLang="mt-MT" sz="15500" dirty="0" err="1">
                <a:cs typeface="Times New Roman" pitchFamily="18" charset="0"/>
              </a:rPr>
              <a:t>fikom</a:t>
            </a:r>
            <a:r>
              <a:rPr lang="en-GB" altLang="mt-MT" sz="15500" dirty="0">
                <a:cs typeface="Times New Roman" pitchFamily="18" charset="0"/>
              </a:rPr>
              <a:t> hu </a:t>
            </a:r>
            <a:r>
              <a:rPr lang="en-GB" altLang="mt-MT" sz="15500" dirty="0" err="1">
                <a:cs typeface="Times New Roman" pitchFamily="18" charset="0"/>
              </a:rPr>
              <a:t>akbar</a:t>
            </a:r>
            <a:r>
              <a:rPr lang="en-GB" altLang="mt-MT" sz="15500" dirty="0">
                <a:cs typeface="Times New Roman" pitchFamily="18" charset="0"/>
              </a:rPr>
              <a:t> minn dak li hemm fid-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. Dawk huma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mid-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; </a:t>
            </a:r>
            <a:r>
              <a:rPr lang="en-GB" altLang="mt-MT" sz="15500" dirty="0" err="1">
                <a:cs typeface="Times New Roman" pitchFamily="18" charset="0"/>
              </a:rPr>
              <a:t>għalhekk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jitkellmu</a:t>
            </a:r>
            <a:r>
              <a:rPr lang="en-GB" altLang="mt-MT" sz="15500" dirty="0">
                <a:cs typeface="Times New Roman" pitchFamily="18" charset="0"/>
              </a:rPr>
              <a:t> skont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9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, u 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tagħti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widen. Aħna, iżda, </a:t>
            </a:r>
            <a:r>
              <a:rPr lang="en-GB" altLang="mt-MT" sz="15500" dirty="0" err="1">
                <a:cs typeface="Times New Roman" pitchFamily="18" charset="0"/>
              </a:rPr>
              <a:t>ġejjin</a:t>
            </a:r>
            <a:r>
              <a:rPr lang="en-GB" altLang="mt-MT" sz="15500" dirty="0">
                <a:cs typeface="Times New Roman" pitchFamily="18" charset="0"/>
              </a:rPr>
              <a:t> minn Alla; mela min </a:t>
            </a:r>
            <a:r>
              <a:rPr lang="en-GB" altLang="mt-MT" sz="15500" dirty="0" err="1">
                <a:cs typeface="Times New Roman" pitchFamily="18" charset="0"/>
              </a:rPr>
              <a:t>jagħraf</a:t>
            </a:r>
            <a:r>
              <a:rPr lang="en-GB" altLang="mt-MT" sz="15500" dirty="0">
                <a:cs typeface="Times New Roman" pitchFamily="18" charset="0"/>
              </a:rPr>
              <a:t> ’l Alla </a:t>
            </a:r>
            <a:r>
              <a:rPr lang="en-GB" altLang="mt-MT" sz="15500" dirty="0" err="1">
                <a:cs typeface="Times New Roman" pitchFamily="18" charset="0"/>
              </a:rPr>
              <a:t>jisma</a:t>
            </a:r>
            <a:r>
              <a:rPr lang="en-GB" altLang="mt-MT" sz="15500" dirty="0">
                <a:cs typeface="Times New Roman" pitchFamily="18" charset="0"/>
              </a:rPr>
              <a:t>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lilna</a:t>
            </a:r>
            <a:r>
              <a:rPr lang="en-GB" altLang="mt-MT" sz="15500" dirty="0">
                <a:cs typeface="Times New Roman" pitchFamily="18" charset="0"/>
              </a:rPr>
              <a:t>, u min </a:t>
            </a:r>
            <a:r>
              <a:rPr lang="en-GB" altLang="mt-MT" sz="15500" dirty="0" err="1">
                <a:cs typeface="Times New Roman" pitchFamily="18" charset="0"/>
              </a:rPr>
              <a:t>mhuwiex</a:t>
            </a:r>
            <a:r>
              <a:rPr lang="en-GB" altLang="mt-MT" sz="15500" dirty="0">
                <a:cs typeface="Times New Roman" pitchFamily="18" charset="0"/>
              </a:rPr>
              <a:t> minn</a:t>
            </a:r>
          </a:p>
        </p:txBody>
      </p:sp>
    </p:spTree>
    <p:extLst>
      <p:ext uri="{BB962C8B-B14F-4D97-AF65-F5344CB8AC3E}">
        <p14:creationId xmlns:p14="http://schemas.microsoft.com/office/powerpoint/2010/main" val="14657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58615" y="1450999"/>
            <a:ext cx="2268251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Alla ma </a:t>
            </a:r>
            <a:r>
              <a:rPr lang="en-GB" altLang="mt-MT" sz="15500" dirty="0" err="1">
                <a:cs typeface="Times New Roman" pitchFamily="18" charset="0"/>
              </a:rPr>
              <a:t>jagħtiniex</a:t>
            </a:r>
            <a:r>
              <a:rPr lang="en-GB" altLang="mt-MT" sz="15500" dirty="0">
                <a:cs typeface="Times New Roman" pitchFamily="18" charset="0"/>
              </a:rPr>
              <a:t> widen. Minn dan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nagħrfu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liema</a:t>
            </a:r>
            <a:r>
              <a:rPr lang="en-GB" altLang="mt-MT" sz="15500" dirty="0">
                <a:cs typeface="Times New Roman" pitchFamily="18" charset="0"/>
              </a:rPr>
              <a:t> hu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verità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liema</a:t>
            </a:r>
            <a:r>
              <a:rPr lang="en-GB" altLang="mt-MT" sz="15500" dirty="0">
                <a:cs typeface="Times New Roman" pitchFamily="18" charset="0"/>
              </a:rPr>
              <a:t> hu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gideb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1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Il-ġnus nagħtik b’wirtek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Irrid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Ibni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int,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illum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nissiltek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...</a:t>
            </a:r>
            <a:endParaRPr lang="en-US" alt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...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Itlobni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l-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ġnus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nagħtik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b’wirtek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truf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l-art bi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priża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35713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Il-ġnus nagħtik b’wirtek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issa,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slaten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ifhmu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twiddbu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intom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taħkmu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l-art.</a:t>
            </a:r>
          </a:p>
        </p:txBody>
      </p:sp>
    </p:spTree>
    <p:extLst>
      <p:ext uri="{BB962C8B-B14F-4D97-AF65-F5344CB8AC3E}">
        <p14:creationId xmlns:p14="http://schemas.microsoft.com/office/powerpoint/2010/main" val="268239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3624949"/>
            <a:ext cx="22682520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Aqdu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bil-biża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bir-rogħda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riġlejh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busu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75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3, 22 – 4, 6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Il-ġnus nagħtik b’wirtek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66627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Ġesù xandar l-Evanġelju tas-Saltna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fejjaq kull xorta ta’ mard fost il-poplu.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Mattew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4, 12-17. 23-25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F’dak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en-GB" altLang="mt-MT" sz="15500" dirty="0">
                <a:cs typeface="Times New Roman" pitchFamily="18" charset="0"/>
              </a:rPr>
              <a:t>, meta Ġesù </a:t>
            </a:r>
            <a:r>
              <a:rPr lang="en-GB" altLang="mt-MT" sz="15500" dirty="0" err="1">
                <a:cs typeface="Times New Roman" pitchFamily="18" charset="0"/>
              </a:rPr>
              <a:t>sama</a:t>
            </a:r>
            <a:r>
              <a:rPr lang="en-GB" altLang="mt-MT" sz="15500" dirty="0">
                <a:cs typeface="Times New Roman" pitchFamily="18" charset="0"/>
              </a:rPr>
              <a:t>’ li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arrestaw</a:t>
            </a:r>
            <a:r>
              <a:rPr lang="en-GB" altLang="mt-MT" sz="15500" dirty="0">
                <a:cs typeface="Times New Roman" pitchFamily="18" charset="0"/>
              </a:rPr>
              <a:t> lil Ġwanni,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warrab </a:t>
            </a:r>
            <a:r>
              <a:rPr lang="en-GB" altLang="mt-MT" sz="15500" dirty="0" err="1">
                <a:cs typeface="Times New Roman" pitchFamily="18" charset="0"/>
              </a:rPr>
              <a:t>lejn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Galilija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r>
              <a:rPr lang="en-GB" altLang="mt-MT" sz="15500" dirty="0" err="1">
                <a:cs typeface="Times New Roman" pitchFamily="18" charset="0"/>
              </a:rPr>
              <a:t>Telaq</a:t>
            </a:r>
            <a:r>
              <a:rPr lang="en-GB" altLang="mt-MT" sz="15500" dirty="0">
                <a:cs typeface="Times New Roman" pitchFamily="18" charset="0"/>
              </a:rPr>
              <a:t> minn </a:t>
            </a:r>
            <a:r>
              <a:rPr lang="en-GB" altLang="mt-MT" sz="15500" dirty="0" err="1">
                <a:cs typeface="Times New Roman" pitchFamily="18" charset="0"/>
              </a:rPr>
              <a:t>Nazaret</a:t>
            </a:r>
            <a:r>
              <a:rPr lang="en-GB" altLang="mt-MT" sz="15500" dirty="0">
                <a:cs typeface="Times New Roman" pitchFamily="18" charset="0"/>
              </a:rPr>
              <a:t> u mar </a:t>
            </a:r>
            <a:r>
              <a:rPr lang="en-GB" altLang="mt-MT" sz="15500" dirty="0" err="1">
                <a:cs typeface="Times New Roman" pitchFamily="18" charset="0"/>
              </a:rPr>
              <a:t>joqgħod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Kafarnahum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qrib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baħar</a:t>
            </a:r>
            <a:r>
              <a:rPr lang="en-GB" altLang="mt-MT" sz="15500" dirty="0">
                <a:cs typeface="Times New Roman" pitchFamily="18" charset="0"/>
              </a:rPr>
              <a:t>, fl-inħawi ta’ </a:t>
            </a:r>
            <a:r>
              <a:rPr lang="en-GB" altLang="mt-MT" sz="15500" dirty="0" err="1">
                <a:cs typeface="Times New Roman" pitchFamily="18" charset="0"/>
              </a:rPr>
              <a:t>Żebulun</a:t>
            </a:r>
            <a:r>
              <a:rPr lang="en-GB" altLang="mt-MT" sz="15500" dirty="0">
                <a:cs typeface="Times New Roman" pitchFamily="18" charset="0"/>
              </a:rPr>
              <a:t> u Naftali, biex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hekk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iseħħ</a:t>
            </a:r>
            <a:r>
              <a:rPr lang="en-GB" altLang="mt-MT" sz="15500" dirty="0">
                <a:cs typeface="Times New Roman" pitchFamily="18" charset="0"/>
              </a:rPr>
              <a:t> dak li kien </a:t>
            </a:r>
            <a:r>
              <a:rPr lang="en-GB" altLang="mt-MT" sz="15500" dirty="0" err="1">
                <a:cs typeface="Times New Roman" pitchFamily="18" charset="0"/>
              </a:rPr>
              <a:t>ingħad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permezz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profeta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Iżaija</a:t>
            </a:r>
            <a:r>
              <a:rPr lang="en-GB" altLang="mt-MT" sz="15500" dirty="0">
                <a:cs typeface="Times New Roman" pitchFamily="18" charset="0"/>
              </a:rPr>
              <a:t>, meta </a:t>
            </a:r>
            <a:r>
              <a:rPr lang="en-GB" altLang="mt-MT" sz="15500" dirty="0" err="1">
                <a:cs typeface="Times New Roman" pitchFamily="18" charset="0"/>
              </a:rPr>
              <a:t>qal</a:t>
            </a:r>
            <a:r>
              <a:rPr lang="en-GB" altLang="mt-MT" sz="155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829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Art ta’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Żebulun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art ta’ Naftali,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triq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baħar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art ’l hemm mill-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Ġordan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Galilija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ġnus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kien qiegħed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17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8018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fid-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dlam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kbir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dawk li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kienu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f’art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dell </a:t>
            </a:r>
            <a:endParaRPr lang="mt-MT" alt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mewt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idda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għalihom</a:t>
            </a:r>
            <a:r>
              <a:rPr lang="en-GB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6083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25943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Minn dak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en-GB" altLang="mt-MT" sz="15500" dirty="0" err="1">
                <a:cs typeface="Times New Roman" pitchFamily="18" charset="0"/>
              </a:rPr>
              <a:t>beda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jxandar</a:t>
            </a:r>
            <a:r>
              <a:rPr lang="en-GB" altLang="mt-MT" sz="15500" dirty="0">
                <a:cs typeface="Times New Roman" pitchFamily="18" charset="0"/>
              </a:rPr>
              <a:t> u jgħid: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Indmu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għax is-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tas-Smewwiet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waslet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6056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kulma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nitolbu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naqilgħuh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mingħand</a:t>
            </a:r>
            <a:r>
              <a:rPr lang="en-GB" altLang="mt-MT" sz="15500" dirty="0">
                <a:cs typeface="Times New Roman" pitchFamily="18" charset="0"/>
              </a:rPr>
              <a:t> Alla, għax </a:t>
            </a:r>
            <a:r>
              <a:rPr lang="en-GB" altLang="mt-MT" sz="15500" dirty="0" err="1">
                <a:cs typeface="Times New Roman" pitchFamily="18" charset="0"/>
              </a:rPr>
              <a:t>qegħdin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inżommu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kmandamenti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spc="-150" dirty="0" err="1">
                <a:cs typeface="Times New Roman" pitchFamily="18" charset="0"/>
              </a:rPr>
              <a:t>nagħmlu</a:t>
            </a:r>
            <a:r>
              <a:rPr lang="en-GB" altLang="mt-MT" sz="15500" spc="-150" dirty="0">
                <a:cs typeface="Times New Roman" pitchFamily="18" charset="0"/>
              </a:rPr>
              <a:t> dak li </a:t>
            </a:r>
            <a:r>
              <a:rPr lang="en-GB" altLang="mt-MT" sz="15500" spc="-150" dirty="0" err="1">
                <a:cs typeface="Times New Roman" pitchFamily="18" charset="0"/>
              </a:rPr>
              <a:t>jogħġob</a:t>
            </a:r>
            <a:r>
              <a:rPr lang="en-GB" altLang="mt-MT" sz="15500" spc="-150" dirty="0">
                <a:cs typeface="Times New Roman" pitchFamily="18" charset="0"/>
              </a:rPr>
              <a:t> </a:t>
            </a:r>
            <a:r>
              <a:rPr lang="en-GB" altLang="mt-MT" sz="15500" spc="-150" dirty="0" err="1">
                <a:cs typeface="Times New Roman" pitchFamily="18" charset="0"/>
              </a:rPr>
              <a:t>lilu</a:t>
            </a:r>
            <a:r>
              <a:rPr lang="en-GB" altLang="mt-MT" sz="15500" spc="-15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dar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Galilija</a:t>
            </a:r>
            <a:r>
              <a:rPr lang="en-GB" altLang="mt-MT" sz="15500" dirty="0">
                <a:cs typeface="Times New Roman" pitchFamily="18" charset="0"/>
              </a:rPr>
              <a:t> kollha </a:t>
            </a:r>
            <a:r>
              <a:rPr lang="en-GB" altLang="mt-MT" sz="15500" dirty="0" err="1">
                <a:cs typeface="Times New Roman" pitchFamily="18" charset="0"/>
              </a:rPr>
              <a:t>jgħallem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fis-sinagogi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ixandar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Evanġelju</a:t>
            </a:r>
            <a:r>
              <a:rPr lang="en-GB" altLang="mt-MT" sz="15500" dirty="0">
                <a:cs typeface="Times New Roman" pitchFamily="18" charset="0"/>
              </a:rPr>
              <a:t> tas-Saltna u </a:t>
            </a:r>
            <a:r>
              <a:rPr lang="en-GB" altLang="mt-MT" sz="15500" dirty="0" err="1">
                <a:cs typeface="Times New Roman" pitchFamily="18" charset="0"/>
              </a:rPr>
              <a:t>jfejjaq</a:t>
            </a:r>
            <a:r>
              <a:rPr lang="en-GB" altLang="mt-MT" sz="15500" dirty="0">
                <a:cs typeface="Times New Roman" pitchFamily="18" charset="0"/>
              </a:rPr>
              <a:t> kull </a:t>
            </a:r>
            <a:r>
              <a:rPr lang="en-GB" altLang="mt-MT" sz="15500" dirty="0" err="1">
                <a:cs typeface="Times New Roman" pitchFamily="18" charset="0"/>
              </a:rPr>
              <a:t>xorta</a:t>
            </a:r>
            <a:r>
              <a:rPr lang="en-GB" altLang="mt-MT" sz="15500" dirty="0">
                <a:cs typeface="Times New Roman" pitchFamily="18" charset="0"/>
              </a:rPr>
              <a:t> ta’ mard u</a:t>
            </a:r>
          </a:p>
        </p:txBody>
      </p:sp>
    </p:spTree>
    <p:extLst>
      <p:ext uri="{BB962C8B-B14F-4D97-AF65-F5344CB8AC3E}">
        <p14:creationId xmlns:p14="http://schemas.microsoft.com/office/powerpoint/2010/main" val="3443671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dgħufija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fost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poplu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fama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xterdet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mas-</a:t>
            </a:r>
            <a:r>
              <a:rPr lang="en-GB" altLang="mt-MT" sz="15500" dirty="0" err="1">
                <a:cs typeface="Times New Roman" pitchFamily="18" charset="0"/>
              </a:rPr>
              <a:t>Sirja</a:t>
            </a:r>
            <a:r>
              <a:rPr lang="en-GB" altLang="mt-MT" sz="15500" dirty="0">
                <a:cs typeface="Times New Roman" pitchFamily="18" charset="0"/>
              </a:rPr>
              <a:t> kollha, u bdew </a:t>
            </a:r>
            <a:r>
              <a:rPr lang="en-GB" altLang="mt-MT" sz="15500" dirty="0" err="1">
                <a:cs typeface="Times New Roman" pitchFamily="18" charset="0"/>
              </a:rPr>
              <a:t>iġibulu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lil kull min </a:t>
            </a:r>
            <a:r>
              <a:rPr lang="en-GB" altLang="mt-MT" sz="15500" dirty="0" err="1">
                <a:cs typeface="Times New Roman" pitchFamily="18" charset="0"/>
              </a:rPr>
              <a:t>kellu</a:t>
            </a:r>
            <a:r>
              <a:rPr lang="en-GB" altLang="mt-MT" sz="15500" dirty="0">
                <a:cs typeface="Times New Roman" pitchFamily="18" charset="0"/>
              </a:rPr>
              <a:t> xi hemm </a:t>
            </a:r>
            <a:r>
              <a:rPr lang="en-GB" altLang="mt-MT" sz="15500" dirty="0" err="1">
                <a:cs typeface="Times New Roman" pitchFamily="18" charset="0"/>
              </a:rPr>
              <a:t>fuqu</a:t>
            </a:r>
            <a:r>
              <a:rPr lang="en-GB" altLang="mt-MT" sz="15500" dirty="0">
                <a:cs typeface="Times New Roman" pitchFamily="18" charset="0"/>
              </a:rPr>
              <a:t>, dawk li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1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jbatu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b’xi</a:t>
            </a:r>
            <a:r>
              <a:rPr lang="en-GB" altLang="mt-MT" sz="15500" dirty="0">
                <a:cs typeface="Times New Roman" pitchFamily="18" charset="0"/>
              </a:rPr>
              <a:t> mard jew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uġigħ</a:t>
            </a:r>
            <a:r>
              <a:rPr lang="en-GB" altLang="mt-MT" sz="15500" dirty="0">
                <a:cs typeface="Times New Roman" pitchFamily="18" charset="0"/>
              </a:rPr>
              <a:t>, il-</a:t>
            </a:r>
            <a:r>
              <a:rPr lang="en-GB" altLang="mt-MT" sz="15500" dirty="0" err="1">
                <a:cs typeface="Times New Roman" pitchFamily="18" charset="0"/>
              </a:rPr>
              <a:t>maħkumin</a:t>
            </a:r>
            <a:r>
              <a:rPr lang="en-GB" altLang="mt-MT" sz="15500" dirty="0">
                <a:cs typeface="Times New Roman" pitchFamily="18" charset="0"/>
              </a:rPr>
              <a:t> mix-</a:t>
            </a:r>
            <a:r>
              <a:rPr lang="en-GB" altLang="mt-MT" sz="15500" dirty="0" err="1">
                <a:cs typeface="Times New Roman" pitchFamily="18" charset="0"/>
              </a:rPr>
              <a:t>xitan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morda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b’tal-qamar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mifluġin</a:t>
            </a:r>
            <a:r>
              <a:rPr lang="en-GB" altLang="mt-MT" sz="15500" dirty="0">
                <a:cs typeface="Times New Roman" pitchFamily="18" charset="0"/>
              </a:rPr>
              <a:t>, 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kien </a:t>
            </a:r>
            <a:r>
              <a:rPr lang="en-GB" altLang="mt-MT" sz="15500" dirty="0" err="1">
                <a:cs typeface="Times New Roman" pitchFamily="18" charset="0"/>
              </a:rPr>
              <a:t>ifejjaqhom</a:t>
            </a:r>
            <a:r>
              <a:rPr lang="en-GB" altLang="mt-MT" sz="15500" dirty="0">
                <a:cs typeface="Times New Roman" pitchFamily="18" charset="0"/>
              </a:rPr>
              <a:t>. U bdew </a:t>
            </a:r>
            <a:r>
              <a:rPr lang="en-GB" altLang="mt-MT" sz="15500" dirty="0" err="1">
                <a:cs typeface="Times New Roman" pitchFamily="18" charset="0"/>
              </a:rPr>
              <a:t>imorru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9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warajh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folol</a:t>
            </a:r>
            <a:r>
              <a:rPr lang="en-GB" altLang="mt-MT" sz="15500" dirty="0">
                <a:cs typeface="Times New Roman" pitchFamily="18" charset="0"/>
              </a:rPr>
              <a:t> kbar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mill-</a:t>
            </a:r>
            <a:r>
              <a:rPr lang="en-GB" altLang="mt-MT" sz="15500" spc="-300" dirty="0" err="1">
                <a:cs typeface="Times New Roman" pitchFamily="18" charset="0"/>
              </a:rPr>
              <a:t>Galilija</a:t>
            </a:r>
            <a:r>
              <a:rPr lang="en-GB" altLang="mt-MT" sz="15500" spc="-300" dirty="0">
                <a:cs typeface="Times New Roman" pitchFamily="18" charset="0"/>
              </a:rPr>
              <a:t>,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mid-</a:t>
            </a:r>
            <a:r>
              <a:rPr lang="en-GB" altLang="mt-MT" sz="15500" spc="-300" dirty="0" err="1">
                <a:cs typeface="Times New Roman" pitchFamily="18" charset="0"/>
              </a:rPr>
              <a:t>Dekapoli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r>
              <a:rPr lang="en-GB" altLang="mt-MT" sz="15500" dirty="0">
                <a:cs typeface="Times New Roman" pitchFamily="18" charset="0"/>
              </a:rPr>
              <a:t>minn Ġerusalemm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mil-</a:t>
            </a:r>
            <a:r>
              <a:rPr lang="en-GB" altLang="mt-MT" sz="15500" dirty="0" err="1">
                <a:cs typeface="Times New Roman" pitchFamily="18" charset="0"/>
              </a:rPr>
              <a:t>Lhudija</a:t>
            </a:r>
            <a:r>
              <a:rPr lang="en-GB" altLang="mt-MT" sz="15500" dirty="0">
                <a:cs typeface="Times New Roman" pitchFamily="18" charset="0"/>
              </a:rPr>
              <a:t>, u mill-</a:t>
            </a:r>
            <a:r>
              <a:rPr lang="en-GB" altLang="mt-MT" sz="15500" dirty="0" err="1">
                <a:cs typeface="Times New Roman" pitchFamily="18" charset="0"/>
              </a:rPr>
              <a:t>inħawi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’l hemm mill-</a:t>
            </a:r>
            <a:r>
              <a:rPr lang="en-GB" altLang="mt-MT" sz="15500" dirty="0" err="1">
                <a:cs typeface="Times New Roman" pitchFamily="18" charset="0"/>
              </a:rPr>
              <a:t>Ġordan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498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hu l-</a:t>
            </a:r>
            <a:r>
              <a:rPr lang="en-GB" altLang="mt-MT" sz="15500" dirty="0" err="1">
                <a:cs typeface="Times New Roman" pitchFamily="18" charset="0"/>
              </a:rPr>
              <a:t>kmandament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: li </a:t>
            </a:r>
            <a:r>
              <a:rPr lang="en-GB" altLang="mt-MT" sz="15500" dirty="0" err="1">
                <a:cs typeface="Times New Roman" pitchFamily="18" charset="0"/>
              </a:rPr>
              <a:t>nemmnu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fl-isem</a:t>
            </a:r>
            <a:r>
              <a:rPr lang="en-GB" altLang="mt-MT" sz="15500" dirty="0">
                <a:cs typeface="Times New Roman" pitchFamily="18" charset="0"/>
              </a:rPr>
              <a:t> ta’ Ibnu Ġesù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Kristu, u </a:t>
            </a:r>
            <a:r>
              <a:rPr lang="en-GB" altLang="mt-MT" sz="15500" dirty="0" err="1">
                <a:cs typeface="Times New Roman" pitchFamily="18" charset="0"/>
              </a:rPr>
              <a:t>nħobbu</a:t>
            </a:r>
            <a:r>
              <a:rPr lang="en-GB" altLang="mt-MT" sz="15500" dirty="0">
                <a:cs typeface="Times New Roman" pitchFamily="18" charset="0"/>
              </a:rPr>
              <a:t> ’l </a:t>
            </a:r>
            <a:r>
              <a:rPr lang="en-GB" altLang="mt-MT" sz="15500" dirty="0" err="1">
                <a:cs typeface="Times New Roman" pitchFamily="18" charset="0"/>
              </a:rPr>
              <a:t>xulxin</a:t>
            </a:r>
            <a:r>
              <a:rPr lang="en-GB" altLang="mt-MT" sz="15500" dirty="0">
                <a:cs typeface="Times New Roman" pitchFamily="18" charset="0"/>
              </a:rPr>
              <a:t>, kif </a:t>
            </a:r>
            <a:r>
              <a:rPr lang="en-GB" altLang="mt-MT" sz="15500" dirty="0" err="1">
                <a:cs typeface="Times New Roman" pitchFamily="18" charset="0"/>
              </a:rPr>
              <a:t>wissiena</a:t>
            </a:r>
            <a:r>
              <a:rPr lang="en-GB" altLang="mt-MT" sz="15500" dirty="0">
                <a:cs typeface="Times New Roman" pitchFamily="18" charset="0"/>
              </a:rPr>
              <a:t> hu.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7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Min </a:t>
            </a:r>
            <a:r>
              <a:rPr lang="en-GB" altLang="mt-MT" sz="15500" dirty="0" err="1">
                <a:cs typeface="Times New Roman" pitchFamily="18" charset="0"/>
              </a:rPr>
              <a:t>iżomm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kmandamenti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jgħammar </a:t>
            </a:r>
            <a:r>
              <a:rPr lang="en-GB" altLang="mt-MT" sz="15500" dirty="0" err="1">
                <a:cs typeface="Times New Roman" pitchFamily="18" charset="0"/>
              </a:rPr>
              <a:t>f’Alla</a:t>
            </a:r>
            <a:r>
              <a:rPr lang="en-GB" altLang="mt-MT" sz="15500" dirty="0">
                <a:cs typeface="Times New Roman" pitchFamily="18" charset="0"/>
              </a:rPr>
              <a:t> u Alla fih. </a:t>
            </a:r>
            <a:r>
              <a:rPr lang="en-GB" altLang="mt-MT" sz="15500" dirty="0" err="1">
                <a:cs typeface="Times New Roman" pitchFamily="18" charset="0"/>
              </a:rPr>
              <a:t>B’hekk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nagħrfu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hu jgħammar </a:t>
            </a:r>
            <a:r>
              <a:rPr lang="en-GB" altLang="mt-MT" sz="15500" dirty="0" err="1">
                <a:cs typeface="Times New Roman" pitchFamily="18" charset="0"/>
              </a:rPr>
              <a:t>fina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li hu tana.</a:t>
            </a:r>
          </a:p>
        </p:txBody>
      </p:sp>
    </p:spTree>
    <p:extLst>
      <p:ext uri="{BB962C8B-B14F-4D97-AF65-F5344CB8AC3E}">
        <p14:creationId xmlns:p14="http://schemas.microsoft.com/office/powerpoint/2010/main" val="108931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lil kull </a:t>
            </a:r>
            <a:r>
              <a:rPr lang="en-GB" altLang="mt-MT" sz="15500" dirty="0" err="1">
                <a:cs typeface="Times New Roman" pitchFamily="18" charset="0"/>
              </a:rPr>
              <a:t>xorta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spirti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għandkom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temmnu</a:t>
            </a:r>
            <a:r>
              <a:rPr lang="en-GB" altLang="mt-MT" sz="15500" dirty="0">
                <a:cs typeface="Times New Roman" pitchFamily="18" charset="0"/>
              </a:rPr>
              <a:t>. L-</a:t>
            </a:r>
            <a:r>
              <a:rPr lang="en-GB" altLang="mt-MT" sz="15500" dirty="0" err="1">
                <a:cs typeface="Times New Roman" pitchFamily="18" charset="0"/>
              </a:rPr>
              <a:t>ispirti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stħarrġuhom</a:t>
            </a:r>
            <a:r>
              <a:rPr lang="en-GB" altLang="mt-MT" sz="15500" dirty="0">
                <a:cs typeface="Times New Roman" pitchFamily="18" charset="0"/>
              </a:rPr>
              <a:t>, biex </a:t>
            </a:r>
            <a:r>
              <a:rPr lang="en-GB" altLang="mt-MT" sz="15500" dirty="0" err="1">
                <a:cs typeface="Times New Roman" pitchFamily="18" charset="0"/>
              </a:rPr>
              <a:t>taraw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ikunux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ġejjin</a:t>
            </a:r>
            <a:r>
              <a:rPr lang="en-GB" altLang="mt-MT" sz="15500" dirty="0">
                <a:cs typeface="Times New Roman" pitchFamily="18" charset="0"/>
              </a:rPr>
              <a:t> minn Alla; </a:t>
            </a:r>
          </a:p>
        </p:txBody>
      </p:sp>
    </p:spTree>
    <p:extLst>
      <p:ext uri="{BB962C8B-B14F-4D97-AF65-F5344CB8AC3E}">
        <p14:creationId xmlns:p14="http://schemas.microsoft.com/office/powerpoint/2010/main" val="227756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għax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ħafna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profeti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foloz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ħarġu</a:t>
            </a:r>
            <a:r>
              <a:rPr lang="en-GB" altLang="mt-MT" sz="15500" dirty="0">
                <a:cs typeface="Times New Roman" pitchFamily="18" charset="0"/>
              </a:rPr>
              <a:t> fid-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tagħrfuh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b’dan</a:t>
            </a:r>
            <a:r>
              <a:rPr lang="en-GB" altLang="mt-MT" sz="15500" dirty="0">
                <a:cs typeface="Times New Roman" pitchFamily="18" charset="0"/>
              </a:rPr>
              <a:t>: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kull </a:t>
            </a:r>
            <a:r>
              <a:rPr lang="en-GB" altLang="mt-MT" sz="15500" dirty="0" err="1">
                <a:cs typeface="Times New Roman" pitchFamily="18" charset="0"/>
              </a:rPr>
              <a:t>spirtu</a:t>
            </a:r>
            <a:r>
              <a:rPr lang="en-GB" altLang="mt-MT" sz="15500" dirty="0">
                <a:cs typeface="Times New Roman" pitchFamily="18" charset="0"/>
              </a:rPr>
              <a:t>, li </a:t>
            </a:r>
            <a:r>
              <a:rPr lang="en-GB" altLang="mt-MT" sz="15500" dirty="0" err="1">
                <a:cs typeface="Times New Roman" pitchFamily="18" charset="0"/>
              </a:rPr>
              <a:t>jistqarr</a:t>
            </a:r>
            <a:r>
              <a:rPr lang="en-GB" altLang="mt-MT" sz="15500" dirty="0">
                <a:cs typeface="Times New Roman" pitchFamily="18" charset="0"/>
              </a:rPr>
              <a:t> li Ġesù Kristu sar </a:t>
            </a:r>
            <a:r>
              <a:rPr lang="en-GB" altLang="mt-MT" sz="15500" dirty="0" err="1">
                <a:cs typeface="Times New Roman" pitchFamily="18" charset="0"/>
              </a:rPr>
              <a:t>bniedem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6547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hu minn Alla.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kull </a:t>
            </a:r>
            <a:r>
              <a:rPr lang="en-GB" altLang="mt-MT" sz="15500" dirty="0" err="1">
                <a:cs typeface="Times New Roman" pitchFamily="18" charset="0"/>
              </a:rPr>
              <a:t>spirtu</a:t>
            </a:r>
            <a:r>
              <a:rPr lang="en-GB" altLang="mt-MT" sz="15500" dirty="0">
                <a:cs typeface="Times New Roman" pitchFamily="18" charset="0"/>
              </a:rPr>
              <a:t>, li ma </a:t>
            </a:r>
            <a:r>
              <a:rPr lang="en-GB" altLang="mt-MT" sz="15500" dirty="0" err="1">
                <a:cs typeface="Times New Roman" pitchFamily="18" charset="0"/>
              </a:rPr>
              <a:t>jistqarrx</a:t>
            </a:r>
            <a:r>
              <a:rPr lang="en-GB" altLang="mt-MT" sz="15500" dirty="0">
                <a:cs typeface="Times New Roman" pitchFamily="18" charset="0"/>
              </a:rPr>
              <a:t> lil Ġesù, </a:t>
            </a:r>
            <a:r>
              <a:rPr lang="en-GB" altLang="mt-MT" sz="15500" dirty="0" err="1">
                <a:cs typeface="Times New Roman" pitchFamily="18" charset="0"/>
              </a:rPr>
              <a:t>mhuwiex</a:t>
            </a:r>
            <a:r>
              <a:rPr lang="en-GB" altLang="mt-MT" sz="15500" dirty="0">
                <a:cs typeface="Times New Roman" pitchFamily="18" charset="0"/>
              </a:rPr>
              <a:t> minn Alla; dan hu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antikrist</a:t>
            </a:r>
            <a:r>
              <a:rPr lang="en-GB" altLang="mt-MT" sz="15500" dirty="0">
                <a:cs typeface="Times New Roman" pitchFamily="18" charset="0"/>
              </a:rPr>
              <a:t>, li intom </a:t>
            </a:r>
            <a:r>
              <a:rPr lang="en-GB" altLang="mt-MT" sz="15500" dirty="0" err="1">
                <a:cs typeface="Times New Roman" pitchFamily="18" charset="0"/>
              </a:rPr>
              <a:t>smajtu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0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jiġi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anzi</a:t>
            </a:r>
            <a:r>
              <a:rPr lang="en-GB" altLang="mt-MT" sz="15500" dirty="0">
                <a:cs typeface="Times New Roman" pitchFamily="18" charset="0"/>
              </a:rPr>
              <a:t> minn issa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stess</a:t>
            </a:r>
            <a:r>
              <a:rPr lang="en-GB" altLang="mt-MT" sz="15500" dirty="0">
                <a:cs typeface="Times New Roman" pitchFamily="18" charset="0"/>
              </a:rPr>
              <a:t> ġa qiegħed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Intom </a:t>
            </a:r>
            <a:r>
              <a:rPr lang="en-GB" altLang="mt-MT" sz="15500" dirty="0" err="1">
                <a:cs typeface="Times New Roman" pitchFamily="18" charset="0"/>
              </a:rPr>
              <a:t>ġejjin</a:t>
            </a:r>
            <a:r>
              <a:rPr lang="en-GB" altLang="mt-MT" sz="15500" dirty="0">
                <a:cs typeface="Times New Roman" pitchFamily="18" charset="0"/>
              </a:rPr>
              <a:t> minn Alla, </a:t>
            </a:r>
            <a:r>
              <a:rPr lang="en-GB" altLang="mt-MT" sz="15500" dirty="0" err="1">
                <a:cs typeface="Times New Roman" pitchFamily="18" charset="0"/>
              </a:rPr>
              <a:t>uliedi</a:t>
            </a:r>
            <a:r>
              <a:rPr lang="en-GB" altLang="mt-MT" sz="15500" dirty="0">
                <a:cs typeface="Times New Roman" pitchFamily="18" charset="0"/>
              </a:rPr>
              <a:t>, u ġa </a:t>
            </a:r>
            <a:r>
              <a:rPr lang="en-GB" altLang="mt-MT" sz="15500" dirty="0" err="1">
                <a:cs typeface="Times New Roman" pitchFamily="18" charset="0"/>
              </a:rPr>
              <a:t>għelibtuhom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20561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1212</TotalTime>
  <Words>582</Words>
  <Application>Microsoft Office PowerPoint</Application>
  <PresentationFormat>Custom</PresentationFormat>
  <Paragraphs>75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Times New Roman</vt:lpstr>
      <vt:lpstr>Lucida Sans</vt:lpstr>
      <vt:lpstr>Wingdings 2</vt:lpstr>
      <vt:lpstr>Arial</vt:lpstr>
      <vt:lpstr>Calibri</vt:lpstr>
      <vt:lpstr>Wingdings</vt:lpstr>
      <vt:lpstr>Wingdings 3</vt:lpstr>
      <vt:lpstr>Book Antiqua</vt:lpstr>
      <vt:lpstr>Malta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128</cp:revision>
  <dcterms:created xsi:type="dcterms:W3CDTF">2008-12-28T11:50:57Z</dcterms:created>
  <dcterms:modified xsi:type="dcterms:W3CDTF">2023-12-29T16:42:50Z</dcterms:modified>
</cp:coreProperties>
</file>