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24" r:id="rId4"/>
    <p:sldMasterId id="2147483936" r:id="rId5"/>
    <p:sldMasterId id="2147483948" r:id="rId6"/>
    <p:sldMasterId id="2147483960" r:id="rId7"/>
    <p:sldMasterId id="2147483972" r:id="rId8"/>
    <p:sldMasterId id="2147483984" r:id="rId9"/>
  </p:sldMasterIdLst>
  <p:notesMasterIdLst>
    <p:notesMasterId r:id="rId61"/>
  </p:notesMasterIdLst>
  <p:sldIdLst>
    <p:sldId id="475" r:id="rId10"/>
    <p:sldId id="292" r:id="rId11"/>
    <p:sldId id="258" r:id="rId12"/>
    <p:sldId id="711" r:id="rId13"/>
    <p:sldId id="713" r:id="rId14"/>
    <p:sldId id="714" r:id="rId15"/>
    <p:sldId id="715" r:id="rId16"/>
    <p:sldId id="716" r:id="rId17"/>
    <p:sldId id="717" r:id="rId18"/>
    <p:sldId id="718" r:id="rId19"/>
    <p:sldId id="719" r:id="rId20"/>
    <p:sldId id="293" r:id="rId21"/>
    <p:sldId id="294" r:id="rId22"/>
    <p:sldId id="684" r:id="rId23"/>
    <p:sldId id="720" r:id="rId24"/>
    <p:sldId id="287" r:id="rId25"/>
    <p:sldId id="274" r:id="rId26"/>
    <p:sldId id="721" r:id="rId27"/>
    <p:sldId id="288" r:id="rId28"/>
    <p:sldId id="315" r:id="rId29"/>
    <p:sldId id="722" r:id="rId30"/>
    <p:sldId id="316" r:id="rId31"/>
    <p:sldId id="688" r:id="rId32"/>
    <p:sldId id="689" r:id="rId33"/>
    <p:sldId id="724" r:id="rId34"/>
    <p:sldId id="725" r:id="rId35"/>
    <p:sldId id="726" r:id="rId36"/>
    <p:sldId id="727" r:id="rId37"/>
    <p:sldId id="728" r:id="rId38"/>
    <p:sldId id="710" r:id="rId39"/>
    <p:sldId id="621" r:id="rId40"/>
    <p:sldId id="295" r:id="rId41"/>
    <p:sldId id="656" r:id="rId42"/>
    <p:sldId id="296" r:id="rId43"/>
    <p:sldId id="277" r:id="rId44"/>
    <p:sldId id="729" r:id="rId45"/>
    <p:sldId id="730" r:id="rId46"/>
    <p:sldId id="731" r:id="rId47"/>
    <p:sldId id="297" r:id="rId48"/>
    <p:sldId id="299" r:id="rId49"/>
    <p:sldId id="1073" r:id="rId50"/>
    <p:sldId id="1074" r:id="rId51"/>
    <p:sldId id="1075" r:id="rId52"/>
    <p:sldId id="1076" r:id="rId53"/>
    <p:sldId id="1077" r:id="rId54"/>
    <p:sldId id="1078" r:id="rId55"/>
    <p:sldId id="1079" r:id="rId56"/>
    <p:sldId id="1080" r:id="rId57"/>
    <p:sldId id="1081" r:id="rId58"/>
    <p:sldId id="1082" r:id="rId59"/>
    <p:sldId id="1083" r:id="rId60"/>
  </p:sldIdLst>
  <p:sldSz cx="23399750" cy="12599988"/>
  <p:notesSz cx="6858000" cy="9144000"/>
  <p:embeddedFontLst>
    <p:embeddedFont>
      <p:font typeface="Consolas" panose="020B0609020204030204" pitchFamily="49" charset="0"/>
      <p:regular r:id="rId62"/>
      <p:bold r:id="rId63"/>
      <p:italic r:id="rId64"/>
      <p:boldItalic r:id="rId65"/>
    </p:embeddedFont>
    <p:embeddedFont>
      <p:font typeface="Corbel" panose="020B0503020204020204" pitchFamily="34" charset="0"/>
      <p:regular r:id="rId66"/>
      <p:bold r:id="rId67"/>
      <p:italic r:id="rId68"/>
      <p:boldItalic r:id="rId69"/>
    </p:embeddedFont>
    <p:embeddedFont>
      <p:font typeface="Franklin Gothic Book" panose="020B0503020102020204" pitchFamily="34" charset="0"/>
      <p:regular r:id="rId70"/>
      <p:italic r:id="rId71"/>
    </p:embeddedFont>
    <p:embeddedFont>
      <p:font typeface="Maltese Times Roman" panose="02027200000000000000"/>
      <p:regular r:id="rId72"/>
      <p:bold r:id="rId73"/>
      <p:italic r:id="rId74"/>
      <p:boldItalic r:id="rId75"/>
    </p:embeddedFont>
    <p:embeddedFont>
      <p:font typeface="Wingdings 2" panose="05020102010507070707" pitchFamily="18" charset="2"/>
      <p:regular r:id="rId76"/>
    </p:embeddedFont>
    <p:embeddedFont>
      <p:font typeface="Wingdings 3" panose="05040102010807070707" pitchFamily="18" charset="2"/>
      <p:regular r:id="rId7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271137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1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13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1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font" Target="fonts/font6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0" dirty="0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0FA58-8F7B-44F7-9231-726B54F7DB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9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7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9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1/31/2024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1/31/2024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ithing in the New Testament: What Does It Say?">
            <a:extLst>
              <a:ext uri="{FF2B5EF4-FFF2-40B4-BE49-F238E27FC236}">
                <a16:creationId xmlns:a16="http://schemas.microsoft.com/office/drawing/2014/main" id="{D5981494-79BF-9409-0BCE-88E18584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" y="0"/>
            <a:ext cx="16753632" cy="125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BF2C99-7280-8286-94C6-19174ED13CAF}"/>
              </a:ext>
            </a:extLst>
          </p:cNvPr>
          <p:cNvSpPr txBox="1"/>
          <p:nvPr/>
        </p:nvSpPr>
        <p:spPr>
          <a:xfrm>
            <a:off x="16778208" y="4038630"/>
            <a:ext cx="66215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effectLst>
                  <a:glow rad="152400">
                    <a:schemeClr val="bg1">
                      <a:alpha val="9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Triqatek, Mulej, </a:t>
            </a:r>
            <a:r>
              <a:rPr lang="en-US" altLang="en-US" sz="9600" b="1" dirty="0" err="1">
                <a:effectLst>
                  <a:glow rad="152400">
                    <a:schemeClr val="bg1">
                      <a:alpha val="9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għarrafni</a:t>
            </a:r>
            <a:r>
              <a:rPr lang="mt-MT" altLang="en-US" sz="9600" b="1" dirty="0">
                <a:effectLst>
                  <a:glow rad="152400">
                    <a:schemeClr val="bg1">
                      <a:alpha val="9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9600" b="1" dirty="0">
              <a:effectLst>
                <a:glow rad="152400">
                  <a:schemeClr val="bg1">
                    <a:alpha val="9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678C3-A4AC-C8BB-1FB8-6EAE6051D61A}"/>
              </a:ext>
            </a:extLst>
          </p:cNvPr>
          <p:cNvSpPr txBox="1"/>
          <p:nvPr/>
        </p:nvSpPr>
        <p:spPr>
          <a:xfrm>
            <a:off x="16812800" y="0"/>
            <a:ext cx="6574662" cy="255454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L-1 </a:t>
            </a:r>
            <a:r>
              <a:rPr lang="en-GB" sz="8000" b="1" dirty="0" err="1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Ħadd</a:t>
            </a:r>
            <a:r>
              <a:rPr lang="en-GB" sz="8000" b="1" dirty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8000" b="1" dirty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tar-</a:t>
            </a:r>
            <a:r>
              <a:rPr lang="en-GB" sz="8000" b="1" dirty="0" err="1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Randan</a:t>
            </a:r>
            <a:endParaRPr lang="en-GB" sz="8000" b="1" dirty="0">
              <a:solidFill>
                <a:srgbClr val="7030A0"/>
              </a:solidFill>
              <a:effectLst>
                <a:glow rad="101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0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tfeġġ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qawsalla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fis-sħab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bejni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bejnkom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6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dilluvju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9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299787"/>
            <a:ext cx="22106456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mogħdijiet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fedeltà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331442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Triqatek, Mulej,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mogħdijiet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31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331442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Mexxini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 Alla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</p:txBody>
      </p:sp>
    </p:spTree>
    <p:extLst>
      <p:ext uri="{BB962C8B-B14F-4D97-AF65-F5344CB8AC3E}">
        <p14:creationId xmlns:p14="http://schemas.microsoft.com/office/powerpoint/2010/main" val="205579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2504461"/>
            <a:ext cx="2232248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mogħdijiet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fedeltà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335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huma minn dejjem, Mulej.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04461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skont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203808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mogħdijiet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fedeltà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19499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tal-Ġenesi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Ġen 9:8-15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04461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lill-ħatja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73355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Imexxi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imsejkna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lill-fqajrin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422685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mogħdijiet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kollhom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fedeltà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0" y="1779426"/>
            <a:ext cx="23399750" cy="9041135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  <a:r>
              <a:rPr lang="mt-MT" altLang="en-US" sz="1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Pietru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31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Piet 3:18-22</a:t>
            </a:r>
            <a:br>
              <a:rPr lang="en-GB" sz="1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31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36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Għeżież</a:t>
            </a:r>
            <a:r>
              <a:rPr lang="en-US" altLang="en-US" sz="16000" dirty="0">
                <a:latin typeface="Times New Roman" pitchFamily="18" charset="0"/>
              </a:rPr>
              <a:t>, Kristu </a:t>
            </a:r>
            <a:r>
              <a:rPr lang="en-US" altLang="en-US" sz="16000" dirty="0" err="1">
                <a:latin typeface="Times New Roman" pitchFamily="18" charset="0"/>
              </a:rPr>
              <a:t>wkoll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darba</a:t>
            </a:r>
            <a:r>
              <a:rPr lang="en-US" altLang="en-US" sz="16000" dirty="0">
                <a:latin typeface="Times New Roman" pitchFamily="18" charset="0"/>
              </a:rPr>
              <a:t> għal dejjem </a:t>
            </a:r>
            <a:r>
              <a:rPr lang="en-US" altLang="en-US" sz="16000" dirty="0" err="1">
                <a:latin typeface="Times New Roman" pitchFamily="18" charset="0"/>
              </a:rPr>
              <a:t>minħabba</a:t>
            </a:r>
            <a:r>
              <a:rPr lang="en-US" altLang="en-US" sz="16000" dirty="0">
                <a:latin typeface="Times New Roman" pitchFamily="18" charset="0"/>
              </a:rPr>
              <a:t> d-</a:t>
            </a:r>
            <a:r>
              <a:rPr lang="en-US" altLang="en-US" sz="16000" dirty="0" err="1">
                <a:latin typeface="Times New Roman" pitchFamily="18" charset="0"/>
              </a:rPr>
              <a:t>dnubiet</a:t>
            </a:r>
            <a:r>
              <a:rPr lang="en-US" altLang="en-US" sz="16000" dirty="0">
                <a:latin typeface="Times New Roman" pitchFamily="18" charset="0"/>
              </a:rPr>
              <a:t>; hu li </a:t>
            </a:r>
            <a:r>
              <a:rPr lang="en-US" altLang="en-US" sz="16000" spc="-300" dirty="0">
                <a:latin typeface="Times New Roman" pitchFamily="18" charset="0"/>
              </a:rPr>
              <a:t>kien </a:t>
            </a:r>
            <a:r>
              <a:rPr lang="en-US" altLang="en-US" sz="16000" spc="-300" dirty="0" err="1">
                <a:latin typeface="Times New Roman" pitchFamily="18" charset="0"/>
              </a:rPr>
              <a:t>ġust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miet</a:t>
            </a:r>
            <a:r>
              <a:rPr lang="en-US" altLang="en-US" sz="16000" spc="-300" dirty="0">
                <a:latin typeface="Times New Roman" pitchFamily="18" charset="0"/>
              </a:rPr>
              <a:t> għall-</a:t>
            </a:r>
            <a:r>
              <a:rPr lang="en-US" altLang="en-US" sz="16000" spc="-300" dirty="0" err="1">
                <a:latin typeface="Times New Roman" pitchFamily="18" charset="0"/>
              </a:rPr>
              <a:t>inġusti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biex </a:t>
            </a:r>
            <a:r>
              <a:rPr lang="en-US" altLang="en-US" sz="16000" dirty="0" err="1">
                <a:latin typeface="Times New Roman" pitchFamily="18" charset="0"/>
              </a:rPr>
              <a:t>iressaqkom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lejn</a:t>
            </a:r>
            <a:r>
              <a:rPr lang="en-US" altLang="en-US" sz="16000" dirty="0">
                <a:latin typeface="Times New Roman" pitchFamily="18" charset="0"/>
              </a:rPr>
              <a:t> Alla;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1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kien </a:t>
            </a:r>
            <a:r>
              <a:rPr lang="en-US" altLang="en-US" sz="16000" dirty="0" err="1">
                <a:latin typeface="Times New Roman" pitchFamily="18" charset="0"/>
              </a:rPr>
              <a:t>mogħti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mewt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fil-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, imma </a:t>
            </a:r>
            <a:r>
              <a:rPr lang="en-US" altLang="en-US" sz="16000" dirty="0" err="1">
                <a:latin typeface="Times New Roman" pitchFamily="18" charset="0"/>
              </a:rPr>
              <a:t>ħa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ħajja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fl-ispirtu</a:t>
            </a:r>
            <a:r>
              <a:rPr lang="en-US" altLang="en-US" sz="16000" spc="-300" dirty="0">
                <a:latin typeface="Times New Roman" pitchFamily="18" charset="0"/>
              </a:rPr>
              <a:t>, li bih mar </a:t>
            </a:r>
            <a:r>
              <a:rPr lang="en-US" altLang="en-US" sz="16000" spc="-300" dirty="0" err="1">
                <a:latin typeface="Times New Roman" pitchFamily="18" charset="0"/>
              </a:rPr>
              <a:t>ixandar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is-</a:t>
            </a:r>
            <a:r>
              <a:rPr lang="en-US" altLang="en-US" sz="16000" dirty="0" err="1">
                <a:latin typeface="Times New Roman" pitchFamily="18" charset="0"/>
              </a:rPr>
              <a:t>salvazzjoni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lill-erwieħ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magħluqa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ħabs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5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Dawn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erwieħ</a:t>
            </a:r>
            <a:r>
              <a:rPr lang="en-US" altLang="en-US" sz="16000" dirty="0">
                <a:latin typeface="Times New Roman" pitchFamily="18" charset="0"/>
              </a:rPr>
              <a:t> ta’ dawk li </a:t>
            </a:r>
            <a:r>
              <a:rPr lang="en-US" altLang="en-US" sz="16000" dirty="0" err="1">
                <a:latin typeface="Times New Roman" pitchFamily="18" charset="0"/>
              </a:rPr>
              <a:t>darba</a:t>
            </a:r>
            <a:r>
              <a:rPr lang="en-US" altLang="en-US" sz="16000" dirty="0">
                <a:latin typeface="Times New Roman" pitchFamily="18" charset="0"/>
              </a:rPr>
              <a:t> ma </a:t>
            </a:r>
            <a:r>
              <a:rPr lang="en-US" altLang="en-US" sz="16000" dirty="0" err="1">
                <a:latin typeface="Times New Roman" pitchFamily="18" charset="0"/>
              </a:rPr>
              <a:t>ridux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jisimgħu</a:t>
            </a:r>
            <a:r>
              <a:rPr lang="en-US" altLang="en-US" sz="16000" spc="-300" dirty="0">
                <a:latin typeface="Times New Roman" pitchFamily="18" charset="0"/>
              </a:rPr>
              <a:t>, meta Alla qagħad </a:t>
            </a:r>
            <a:r>
              <a:rPr lang="en-US" altLang="en-US" sz="16000" spc="-300" dirty="0" err="1">
                <a:latin typeface="Times New Roman" pitchFamily="18" charset="0"/>
              </a:rPr>
              <a:t>jistenna</a:t>
            </a:r>
            <a:r>
              <a:rPr lang="en-US" altLang="en-US" sz="16000" spc="-300" dirty="0">
                <a:latin typeface="Times New Roman" pitchFamily="18" charset="0"/>
              </a:rPr>
              <a:t> bis-</a:t>
            </a:r>
            <a:r>
              <a:rPr lang="en-US" altLang="en-US" sz="16000" spc="-300" dirty="0" err="1">
                <a:latin typeface="Times New Roman" pitchFamily="18" charset="0"/>
              </a:rPr>
              <a:t>sabar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fiż-żmien</a:t>
            </a:r>
            <a:r>
              <a:rPr lang="en-US" altLang="en-US" sz="16000" spc="-3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Noè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jibni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arka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Ftit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jiġifieri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tmienja</a:t>
            </a:r>
            <a:r>
              <a:rPr lang="en-US" altLang="en-US" sz="16000" dirty="0">
                <a:latin typeface="Times New Roman" pitchFamily="18" charset="0"/>
              </a:rPr>
              <a:t> biss, </a:t>
            </a:r>
            <a:r>
              <a:rPr lang="en-US" altLang="en-US" sz="16000" dirty="0" err="1">
                <a:latin typeface="Times New Roman" pitchFamily="18" charset="0"/>
              </a:rPr>
              <a:t>salvaw</a:t>
            </a:r>
            <a:r>
              <a:rPr lang="en-US" altLang="en-US" sz="16000" dirty="0">
                <a:latin typeface="Times New Roman" pitchFamily="18" charset="0"/>
              </a:rPr>
              <a:t> bis-</a:t>
            </a:r>
            <a:r>
              <a:rPr lang="en-US" altLang="en-US" sz="16000" dirty="0" err="1">
                <a:latin typeface="Times New Roman" pitchFamily="18" charset="0"/>
              </a:rPr>
              <a:t>saħħa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ilma</a:t>
            </a:r>
            <a:r>
              <a:rPr lang="en-US" altLang="en-US" sz="16000" dirty="0">
                <a:latin typeface="Times New Roman" pitchFamily="18" charset="0"/>
              </a:rPr>
              <a:t>. Dan l-</a:t>
            </a:r>
            <a:r>
              <a:rPr lang="en-US" altLang="en-US" sz="16000" dirty="0" err="1">
                <a:latin typeface="Times New Roman" pitchFamily="18" charset="0"/>
              </a:rPr>
              <a:t>ilma</a:t>
            </a:r>
            <a:r>
              <a:rPr lang="en-US" altLang="en-US" sz="16000" dirty="0">
                <a:latin typeface="Times New Roman" pitchFamily="18" charset="0"/>
              </a:rPr>
              <a:t> huwa </a:t>
            </a:r>
            <a:r>
              <a:rPr lang="en-US" altLang="en-US" sz="16000" dirty="0" err="1">
                <a:latin typeface="Times New Roman" pitchFamily="18" charset="0"/>
              </a:rPr>
              <a:t>tixbiha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magħmudija</a:t>
            </a:r>
            <a:r>
              <a:rPr lang="en-US" altLang="en-US" sz="16000" dirty="0">
                <a:latin typeface="Times New Roman" pitchFamily="18" charset="0"/>
              </a:rPr>
              <a:t>, li issa </a:t>
            </a:r>
            <a:r>
              <a:rPr lang="en-US" altLang="en-US" sz="16000" dirty="0" err="1">
                <a:latin typeface="Times New Roman" pitchFamily="18" charset="0"/>
              </a:rPr>
              <a:t>ssalva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lilkom</a:t>
            </a:r>
            <a:r>
              <a:rPr lang="en-US" altLang="en-US" sz="16000" dirty="0">
                <a:latin typeface="Times New Roman" pitchFamily="18" charset="0"/>
              </a:rPr>
              <a:t> ukoll.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6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Mhux</a:t>
            </a:r>
            <a:r>
              <a:rPr lang="en-US" altLang="en-US" sz="16000" dirty="0">
                <a:latin typeface="Times New Roman" pitchFamily="18" charset="0"/>
              </a:rPr>
              <a:t> għax </a:t>
            </a:r>
            <a:r>
              <a:rPr lang="en-US" altLang="en-US" sz="16000" dirty="0" err="1">
                <a:latin typeface="Times New Roman" pitchFamily="18" charset="0"/>
              </a:rPr>
              <a:t>tnaddaf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ħmieġ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ġisem</a:t>
            </a:r>
            <a:r>
              <a:rPr lang="en-US" altLang="en-US" sz="16000" dirty="0">
                <a:latin typeface="Times New Roman" pitchFamily="18" charset="0"/>
              </a:rPr>
              <a:t>, imma għax hi </a:t>
            </a:r>
            <a:r>
              <a:rPr lang="en-US" altLang="en-US" sz="16000" dirty="0" err="1">
                <a:latin typeface="Times New Roman" pitchFamily="18" charset="0"/>
              </a:rPr>
              <a:t>talba</a:t>
            </a:r>
            <a:r>
              <a:rPr lang="en-US" altLang="en-US" sz="16000" dirty="0">
                <a:latin typeface="Times New Roman" pitchFamily="18" charset="0"/>
              </a:rPr>
              <a:t> lil Alla </a:t>
            </a:r>
            <a:r>
              <a:rPr lang="en-US" altLang="en-US" sz="16000" dirty="0" err="1">
                <a:latin typeface="Times New Roman" pitchFamily="18" charset="0"/>
              </a:rPr>
              <a:t>ħierġa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kuxjenza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safja</a:t>
            </a:r>
            <a:r>
              <a:rPr lang="en-US" altLang="en-US" sz="16000" dirty="0">
                <a:latin typeface="Times New Roman" pitchFamily="18" charset="0"/>
              </a:rPr>
              <a:t> bis-</a:t>
            </a:r>
            <a:r>
              <a:rPr lang="en-US" altLang="en-US" sz="16000" dirty="0" err="1">
                <a:latin typeface="Times New Roman" pitchFamily="18" charset="0"/>
              </a:rPr>
              <a:t>saħħa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qawmien</a:t>
            </a:r>
            <a:r>
              <a:rPr lang="en-US" altLang="en-US" sz="16000" dirty="0">
                <a:latin typeface="Times New Roman" pitchFamily="18" charset="0"/>
              </a:rPr>
              <a:t> ta’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1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Ġesù Kristu, li </a:t>
            </a:r>
            <a:r>
              <a:rPr lang="en-US" altLang="en-US" sz="16000" dirty="0" err="1">
                <a:latin typeface="Times New Roman" pitchFamily="18" charset="0"/>
              </a:rPr>
              <a:t>tela</a:t>
            </a:r>
            <a:r>
              <a:rPr lang="en-US" altLang="en-US" sz="16000" dirty="0">
                <a:latin typeface="Times New Roman" pitchFamily="18" charset="0"/>
              </a:rPr>
              <a:t>’ s-</a:t>
            </a:r>
            <a:r>
              <a:rPr lang="en-US" altLang="en-US" sz="16000" dirty="0" err="1">
                <a:latin typeface="Times New Roman" pitchFamily="18" charset="0"/>
              </a:rPr>
              <a:t>sema</a:t>
            </a:r>
            <a:r>
              <a:rPr lang="en-US" altLang="en-US" sz="16000" dirty="0">
                <a:latin typeface="Times New Roman" pitchFamily="18" charset="0"/>
              </a:rPr>
              <a:t> u qiegħed fuq il-</a:t>
            </a:r>
            <a:r>
              <a:rPr lang="en-US" altLang="en-US" sz="16000" dirty="0" err="1">
                <a:latin typeface="Times New Roman" pitchFamily="18" charset="0"/>
              </a:rPr>
              <a:t>lemin</a:t>
            </a:r>
            <a:r>
              <a:rPr lang="en-US" altLang="en-US" sz="16000" dirty="0">
                <a:latin typeface="Times New Roman" pitchFamily="18" charset="0"/>
              </a:rPr>
              <a:t> ta’ Alla u </a:t>
            </a:r>
            <a:r>
              <a:rPr lang="en-US" altLang="en-US" sz="16000" dirty="0" err="1">
                <a:latin typeface="Times New Roman" pitchFamily="18" charset="0"/>
              </a:rPr>
              <a:t>għandu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taħtu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Setgħat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Qawwiet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</a:t>
            </a:r>
            <a:r>
              <a:rPr lang="en-US" altLang="en-US" sz="16000" dirty="0" err="1">
                <a:latin typeface="Times New Roman" pitchFamily="18" charset="0"/>
              </a:rPr>
              <a:t>anġli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4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73556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Alla </a:t>
            </a:r>
            <a:r>
              <a:rPr lang="en-US" altLang="en-US" sz="16000" dirty="0" err="1">
                <a:latin typeface="Times New Roman" pitchFamily="18" charset="0"/>
              </a:rPr>
              <a:t>kellem</a:t>
            </a:r>
            <a:r>
              <a:rPr lang="en-US" altLang="en-US" sz="16000" dirty="0">
                <a:latin typeface="Times New Roman" pitchFamily="18" charset="0"/>
              </a:rPr>
              <a:t> lil </a:t>
            </a:r>
            <a:r>
              <a:rPr lang="en-US" altLang="en-US" sz="16000" dirty="0" err="1">
                <a:latin typeface="Times New Roman" pitchFamily="18" charset="0"/>
              </a:rPr>
              <a:t>Noè</a:t>
            </a:r>
            <a:r>
              <a:rPr lang="en-US" altLang="en-US" sz="16000" dirty="0">
                <a:latin typeface="Times New Roman" pitchFamily="18" charset="0"/>
              </a:rPr>
              <a:t> u lil </a:t>
            </a:r>
            <a:r>
              <a:rPr lang="en-US" altLang="en-US" sz="16000" dirty="0" err="1">
                <a:latin typeface="Times New Roman" pitchFamily="18" charset="0"/>
              </a:rPr>
              <a:t>uliedu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miegħu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qalilhom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41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5721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bniedem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mhux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bil-ħobż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biss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jgħix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b’kull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kelma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toħroġ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fomm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70838"/>
            <a:ext cx="23399750" cy="91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Mark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Mk 1:12-15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l-</a:t>
            </a:r>
            <a:r>
              <a:rPr lang="en-US" sz="16000" dirty="0" err="1">
                <a:latin typeface="Times New Roman" pitchFamily="18" charset="0"/>
              </a:rPr>
              <a:t>Ispirtu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ħareġ</a:t>
            </a:r>
            <a:r>
              <a:rPr lang="en-US" sz="16000" dirty="0">
                <a:latin typeface="Times New Roman" pitchFamily="18" charset="0"/>
              </a:rPr>
              <a:t> lil Ġesù fid-</a:t>
            </a:r>
            <a:r>
              <a:rPr lang="en-US" sz="16000" dirty="0" err="1">
                <a:latin typeface="Times New Roman" pitchFamily="18" charset="0"/>
              </a:rPr>
              <a:t>deżert</a:t>
            </a:r>
            <a:r>
              <a:rPr lang="en-US" sz="16000" dirty="0">
                <a:latin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</a:rPr>
              <a:t>baqa</a:t>
            </a:r>
            <a:r>
              <a:rPr lang="en-US" sz="16000" dirty="0">
                <a:latin typeface="Times New Roman" pitchFamily="18" charset="0"/>
              </a:rPr>
              <a:t>’ fid-</a:t>
            </a:r>
            <a:r>
              <a:rPr lang="en-US" sz="16000" dirty="0" err="1">
                <a:latin typeface="Times New Roman" pitchFamily="18" charset="0"/>
              </a:rPr>
              <a:t>deżert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erbgħin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jum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jiġġarrab</a:t>
            </a:r>
            <a:r>
              <a:rPr lang="en-US" sz="16000" dirty="0">
                <a:latin typeface="Times New Roman" pitchFamily="18" charset="0"/>
              </a:rPr>
              <a:t> mix-</a:t>
            </a:r>
            <a:r>
              <a:rPr lang="en-US" sz="16000" dirty="0" err="1">
                <a:latin typeface="Times New Roman" pitchFamily="18" charset="0"/>
              </a:rPr>
              <a:t>Xitan</a:t>
            </a:r>
            <a:r>
              <a:rPr lang="en-US" sz="16000" dirty="0">
                <a:latin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Kien jgħix mal-</a:t>
            </a:r>
            <a:r>
              <a:rPr lang="en-US" sz="16000" dirty="0" err="1">
                <a:latin typeface="Times New Roman" pitchFamily="18" charset="0"/>
              </a:rPr>
              <a:t>bhejjem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selvaġġi</a:t>
            </a:r>
            <a:r>
              <a:rPr lang="en-US" sz="16000" dirty="0">
                <a:latin typeface="Times New Roman" pitchFamily="18" charset="0"/>
              </a:rPr>
              <a:t>, u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jaqduh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l-</a:t>
            </a:r>
            <a:r>
              <a:rPr lang="en-US" sz="16000" dirty="0" err="1">
                <a:latin typeface="Times New Roman" pitchFamily="18" charset="0"/>
              </a:rPr>
              <a:t>anġli</a:t>
            </a:r>
            <a:r>
              <a:rPr lang="en-US" sz="16000" dirty="0">
                <a:latin typeface="Times New Roman" pitchFamily="18" charset="0"/>
              </a:rPr>
              <a:t>. Wara li </a:t>
            </a:r>
            <a:r>
              <a:rPr lang="en-US" sz="16000" dirty="0" err="1">
                <a:latin typeface="Times New Roman" pitchFamily="18" charset="0"/>
              </a:rPr>
              <a:t>arrestaw</a:t>
            </a:r>
            <a:r>
              <a:rPr lang="en-US" sz="16000" dirty="0">
                <a:latin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</a:rPr>
              <a:t>Ġwanni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4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5255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Ġesù mar il-</a:t>
            </a:r>
            <a:r>
              <a:rPr lang="en-US" sz="16000" dirty="0" err="1">
                <a:latin typeface="Times New Roman" pitchFamily="18" charset="0"/>
              </a:rPr>
              <a:t>Galilija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jxandar</a:t>
            </a:r>
            <a:r>
              <a:rPr lang="en-US" sz="16000" dirty="0">
                <a:latin typeface="Times New Roman" pitchFamily="18" charset="0"/>
              </a:rPr>
              <a:t> l-</a:t>
            </a:r>
            <a:r>
              <a:rPr lang="en-US" sz="16000" dirty="0" err="1">
                <a:latin typeface="Times New Roman" pitchFamily="18" charset="0"/>
              </a:rPr>
              <a:t>Evanġelju</a:t>
            </a:r>
            <a:r>
              <a:rPr lang="en-US" sz="16000" dirty="0">
                <a:latin typeface="Times New Roman" pitchFamily="18" charset="0"/>
              </a:rPr>
              <a:t> ta’ Alla u jgħid: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5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huwa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mitmum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indmu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fl-Evanġelju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60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nisilkom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ma’ kull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21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61051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ma’ kull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bhima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selvaġġa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li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ħarġu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arka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0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jinqered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ebda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dulluvju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1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jkun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dulluvju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iħarbat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żied</a:t>
            </a:r>
            <a:r>
              <a:rPr lang="en-US" altLang="en-US" sz="16000" dirty="0">
                <a:latin typeface="Times New Roman" pitchFamily="18" charset="0"/>
              </a:rPr>
              <a:t> jgħid Alla: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5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ikun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bejni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ħliqa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hemm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1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għal dejjem.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Inqiegħed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fis-sħab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jkun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bejni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731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1183</TotalTime>
  <Words>798</Words>
  <Application>Microsoft Office PowerPoint</Application>
  <PresentationFormat>Custom</PresentationFormat>
  <Paragraphs>124</Paragraphs>
  <Slides>51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Wingdings 2</vt:lpstr>
      <vt:lpstr>Corbel</vt:lpstr>
      <vt:lpstr>Maltese Times Roman</vt:lpstr>
      <vt:lpstr>Franklin Gothic Book</vt:lpstr>
      <vt:lpstr>Times New Roman</vt:lpstr>
      <vt:lpstr>Consolas</vt:lpstr>
      <vt:lpstr>Wingdings 3</vt:lpstr>
      <vt:lpstr>Arial</vt:lpstr>
      <vt:lpstr>Wingdings</vt:lpstr>
      <vt:lpstr>Calibri</vt:lpstr>
      <vt:lpstr>Theme2</vt:lpstr>
      <vt:lpstr>1_Theme2</vt:lpstr>
      <vt:lpstr>3_Theme2</vt:lpstr>
      <vt:lpstr>Metro</vt:lpstr>
      <vt:lpstr>2_Default Design</vt:lpstr>
      <vt:lpstr>4_Default Design</vt:lpstr>
      <vt:lpstr>12_Default Design</vt:lpstr>
      <vt:lpstr>1_Default Design</vt:lpstr>
      <vt:lpstr>4_Theme2</vt:lpstr>
      <vt:lpstr>PowerPoint Presentation</vt:lpstr>
      <vt:lpstr>Qari mill-Ktieb tal-Ġenesi Ġen 9:8-15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Pietru Appostlu 1 Piet 3:18-22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135</cp:revision>
  <dcterms:created xsi:type="dcterms:W3CDTF">2008-12-28T11:50:57Z</dcterms:created>
  <dcterms:modified xsi:type="dcterms:W3CDTF">2024-01-31T07:33:11Z</dcterms:modified>
</cp:coreProperties>
</file>