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5" r:id="rId2"/>
    <p:sldMasterId id="2147483687" r:id="rId3"/>
  </p:sldMasterIdLst>
  <p:notesMasterIdLst>
    <p:notesMasterId r:id="rId76"/>
  </p:notesMasterIdLst>
  <p:sldIdLst>
    <p:sldId id="3203" r:id="rId4"/>
    <p:sldId id="1094" r:id="rId5"/>
    <p:sldId id="1095" r:id="rId6"/>
    <p:sldId id="1096" r:id="rId7"/>
    <p:sldId id="1097" r:id="rId8"/>
    <p:sldId id="1098" r:id="rId9"/>
    <p:sldId id="1099" r:id="rId10"/>
    <p:sldId id="1100" r:id="rId11"/>
    <p:sldId id="274" r:id="rId12"/>
    <p:sldId id="631" r:id="rId13"/>
    <p:sldId id="3245" r:id="rId14"/>
    <p:sldId id="3244" r:id="rId15"/>
    <p:sldId id="3246" r:id="rId16"/>
    <p:sldId id="3247" r:id="rId17"/>
    <p:sldId id="3248" r:id="rId18"/>
    <p:sldId id="3249" r:id="rId19"/>
    <p:sldId id="3250" r:id="rId20"/>
    <p:sldId id="283" r:id="rId21"/>
    <p:sldId id="284" r:id="rId22"/>
    <p:sldId id="285" r:id="rId23"/>
    <p:sldId id="422" r:id="rId24"/>
    <p:sldId id="3185" r:id="rId25"/>
    <p:sldId id="3251" r:id="rId26"/>
    <p:sldId id="3187" r:id="rId27"/>
    <p:sldId id="289" r:id="rId28"/>
    <p:sldId id="1182" r:id="rId29"/>
    <p:sldId id="3254" r:id="rId30"/>
    <p:sldId id="3252" r:id="rId31"/>
    <p:sldId id="3253" r:id="rId32"/>
    <p:sldId id="294" r:id="rId33"/>
    <p:sldId id="513" r:id="rId34"/>
    <p:sldId id="3255" r:id="rId35"/>
    <p:sldId id="3256" r:id="rId36"/>
    <p:sldId id="3257" r:id="rId37"/>
    <p:sldId id="3258" r:id="rId38"/>
    <p:sldId id="3259" r:id="rId39"/>
    <p:sldId id="3260" r:id="rId40"/>
    <p:sldId id="3261" r:id="rId41"/>
    <p:sldId id="303" r:id="rId42"/>
    <p:sldId id="1089" r:id="rId43"/>
    <p:sldId id="484" r:id="rId44"/>
    <p:sldId id="3262" r:id="rId45"/>
    <p:sldId id="607" r:id="rId46"/>
    <p:sldId id="305" r:id="rId47"/>
    <p:sldId id="306" r:id="rId48"/>
    <p:sldId id="3263" r:id="rId49"/>
    <p:sldId id="3264" r:id="rId50"/>
    <p:sldId id="3265" r:id="rId51"/>
    <p:sldId id="3266" r:id="rId52"/>
    <p:sldId id="3267" r:id="rId53"/>
    <p:sldId id="3268" r:id="rId54"/>
    <p:sldId id="3269" r:id="rId55"/>
    <p:sldId id="3270" r:id="rId56"/>
    <p:sldId id="3271" r:id="rId57"/>
    <p:sldId id="3272" r:id="rId58"/>
    <p:sldId id="3273" r:id="rId59"/>
    <p:sldId id="3274" r:id="rId60"/>
    <p:sldId id="3275" r:id="rId61"/>
    <p:sldId id="3276" r:id="rId62"/>
    <p:sldId id="317" r:id="rId63"/>
    <p:sldId id="654" r:id="rId64"/>
    <p:sldId id="1118" r:id="rId65"/>
    <p:sldId id="1119" r:id="rId66"/>
    <p:sldId id="1120" r:id="rId67"/>
    <p:sldId id="1121" r:id="rId68"/>
    <p:sldId id="1122" r:id="rId69"/>
    <p:sldId id="1123" r:id="rId70"/>
    <p:sldId id="1124" r:id="rId71"/>
    <p:sldId id="1125" r:id="rId72"/>
    <p:sldId id="1126" r:id="rId73"/>
    <p:sldId id="1127" r:id="rId74"/>
    <p:sldId id="1128" r:id="rId75"/>
  </p:sldIdLst>
  <p:sldSz cx="23399750" cy="126015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CEB797A7-15C4-4576-BC2B-187E04DE17E9}">
          <p14:sldIdLst>
            <p14:sldId id="3203"/>
            <p14:sldId id="1094"/>
            <p14:sldId id="1095"/>
            <p14:sldId id="1096"/>
            <p14:sldId id="1097"/>
            <p14:sldId id="1098"/>
            <p14:sldId id="1099"/>
            <p14:sldId id="1100"/>
            <p14:sldId id="274"/>
            <p14:sldId id="631"/>
            <p14:sldId id="3245"/>
            <p14:sldId id="3244"/>
            <p14:sldId id="3246"/>
            <p14:sldId id="3247"/>
            <p14:sldId id="3248"/>
            <p14:sldId id="3249"/>
            <p14:sldId id="3250"/>
            <p14:sldId id="283"/>
            <p14:sldId id="284"/>
            <p14:sldId id="285"/>
            <p14:sldId id="422"/>
            <p14:sldId id="3185"/>
            <p14:sldId id="3251"/>
            <p14:sldId id="3187"/>
            <p14:sldId id="289"/>
            <p14:sldId id="1182"/>
            <p14:sldId id="3254"/>
            <p14:sldId id="3252"/>
            <p14:sldId id="3253"/>
            <p14:sldId id="294"/>
            <p14:sldId id="513"/>
            <p14:sldId id="3255"/>
            <p14:sldId id="3256"/>
            <p14:sldId id="3257"/>
            <p14:sldId id="3258"/>
            <p14:sldId id="3259"/>
            <p14:sldId id="3260"/>
            <p14:sldId id="3261"/>
            <p14:sldId id="303"/>
            <p14:sldId id="1089"/>
            <p14:sldId id="484"/>
            <p14:sldId id="3262"/>
            <p14:sldId id="607"/>
            <p14:sldId id="305"/>
          </p14:sldIdLst>
        </p14:section>
        <p14:section name="Untitled Section" id="{A7372133-3D96-438C-94DB-A38819A54C2C}">
          <p14:sldIdLst>
            <p14:sldId id="306"/>
            <p14:sldId id="3263"/>
            <p14:sldId id="3264"/>
            <p14:sldId id="3265"/>
            <p14:sldId id="3266"/>
            <p14:sldId id="3267"/>
            <p14:sldId id="3268"/>
            <p14:sldId id="3269"/>
            <p14:sldId id="3270"/>
            <p14:sldId id="3271"/>
            <p14:sldId id="3272"/>
            <p14:sldId id="3273"/>
            <p14:sldId id="3274"/>
            <p14:sldId id="3275"/>
            <p14:sldId id="3276"/>
            <p14:sldId id="317"/>
            <p14:sldId id="654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52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fred" initials="A" lastIdx="1" clrIdx="0">
    <p:extLst>
      <p:ext uri="{19B8F6BF-5375-455C-9EA6-DF929625EA0E}">
        <p15:presenceInfo xmlns:p15="http://schemas.microsoft.com/office/powerpoint/2012/main" userId="ac38828d0b836a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A1D00"/>
    <a:srgbClr val="003300"/>
    <a:srgbClr val="FFFFFF"/>
    <a:srgbClr val="006600"/>
    <a:srgbClr val="0000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744"/>
      </p:cViewPr>
      <p:guideLst>
        <p:guide orient="horz" pos="2160"/>
        <p:guide pos="3152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commentAuthors" Target="commentAuthor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45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5078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9518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3808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1789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11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35222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7604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3642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61240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61786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66966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72156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345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82217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12819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14767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8807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06684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3508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13546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5963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07707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05471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273368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4387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164503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68898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0972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75061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2462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14006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753644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326564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4102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7670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6867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58"/>
            <a:ext cx="19889788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3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4" y="3914659"/>
            <a:ext cx="19889789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36217" indent="0" algn="ctr">
              <a:buNone/>
              <a:defRPr/>
            </a:lvl2pPr>
            <a:lvl3pPr marL="2072439" indent="0" algn="ctr">
              <a:buNone/>
              <a:defRPr/>
            </a:lvl3pPr>
            <a:lvl4pPr marL="3108656" indent="0" algn="ctr">
              <a:buNone/>
              <a:defRPr/>
            </a:lvl4pPr>
            <a:lvl5pPr marL="4144879" indent="0" algn="ctr">
              <a:buNone/>
              <a:defRPr/>
            </a:lvl5pPr>
            <a:lvl6pPr marL="5181096" indent="0" algn="ctr">
              <a:buNone/>
              <a:defRPr/>
            </a:lvl6pPr>
            <a:lvl7pPr marL="6217319" indent="0" algn="ctr">
              <a:buNone/>
              <a:defRPr/>
            </a:lvl7pPr>
            <a:lvl8pPr marL="7253536" indent="0" algn="ctr">
              <a:buNone/>
              <a:defRPr/>
            </a:lvl8pPr>
            <a:lvl9pPr marL="82897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6C30721-3B44-4468-89D7-C068872F31EE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294D5936-0DD8-47C6-A480-1953A400C58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1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7680"/>
            <a:ext cx="19889789" cy="2502812"/>
          </a:xfrm>
        </p:spPr>
        <p:txBody>
          <a:bodyPr anchor="t"/>
          <a:lstStyle>
            <a:lvl1pPr algn="l">
              <a:defRPr sz="907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1099"/>
            <a:ext cx="19889789" cy="2756593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217" indent="0">
              <a:buNone/>
              <a:defRPr sz="4034"/>
            </a:lvl2pPr>
            <a:lvl3pPr marL="2072439" indent="0">
              <a:buNone/>
              <a:defRPr sz="3585"/>
            </a:lvl3pPr>
            <a:lvl4pPr marL="3108656" indent="0">
              <a:buNone/>
              <a:defRPr sz="3137"/>
            </a:lvl4pPr>
            <a:lvl5pPr marL="4144879" indent="0">
              <a:buNone/>
              <a:defRPr sz="3137"/>
            </a:lvl5pPr>
            <a:lvl6pPr marL="5181096" indent="0">
              <a:buNone/>
              <a:defRPr sz="3137"/>
            </a:lvl6pPr>
            <a:lvl7pPr marL="6217319" indent="0">
              <a:buNone/>
              <a:defRPr sz="3137"/>
            </a:lvl7pPr>
            <a:lvl8pPr marL="7253536" indent="0">
              <a:buNone/>
              <a:defRPr sz="3137"/>
            </a:lvl8pPr>
            <a:lvl9pPr marL="8289756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98CAFBD-092D-4FFD-8FDA-3509A6F419C8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7659F41-4226-49F2-9D27-9D9AFB70F1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8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782"/>
            <a:ext cx="1033895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6332"/>
            <a:ext cx="1033895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3" y="2820782"/>
            <a:ext cx="1034301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3" y="3996332"/>
            <a:ext cx="1034301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8B92201-9F4E-4818-B337-E97608A19B8A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D5506D70-1C2E-4731-A269-CA197BC64F4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797642A-B5AA-47A5-8412-4E096B1C9F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6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741"/>
            <a:ext cx="7698357" cy="2135267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732"/>
            <a:ext cx="13081110" cy="10755095"/>
          </a:xfrm>
        </p:spPr>
        <p:txBody>
          <a:bodyPr/>
          <a:lstStyle>
            <a:lvl1pPr>
              <a:defRPr sz="7285"/>
            </a:lvl1pPr>
            <a:lvl2pPr>
              <a:defRPr sz="6388"/>
            </a:lvl2pPr>
            <a:lvl3pPr>
              <a:defRPr sz="5492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998"/>
            <a:ext cx="7698357" cy="8619828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EEE8AD3-22D1-4005-93E3-272AB6D9A0DB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5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21104"/>
            <a:ext cx="14039850" cy="1041381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987"/>
            <a:ext cx="14039850" cy="7560945"/>
          </a:xfrm>
        </p:spPr>
        <p:txBody>
          <a:bodyPr/>
          <a:lstStyle>
            <a:lvl1pPr marL="0" indent="0">
              <a:buNone/>
              <a:defRPr sz="7285"/>
            </a:lvl1pPr>
            <a:lvl2pPr marL="1036217" indent="0">
              <a:buNone/>
              <a:defRPr sz="6388"/>
            </a:lvl2pPr>
            <a:lvl3pPr marL="2072439" indent="0">
              <a:buNone/>
              <a:defRPr sz="5492"/>
            </a:lvl3pPr>
            <a:lvl4pPr marL="3108656" indent="0">
              <a:buNone/>
              <a:defRPr sz="4482"/>
            </a:lvl4pPr>
            <a:lvl5pPr marL="4144879" indent="0">
              <a:buNone/>
              <a:defRPr sz="4482"/>
            </a:lvl5pPr>
            <a:lvl6pPr marL="5181096" indent="0">
              <a:buNone/>
              <a:defRPr sz="4482"/>
            </a:lvl6pPr>
            <a:lvl7pPr marL="6217319" indent="0">
              <a:buNone/>
              <a:defRPr sz="4482"/>
            </a:lvl7pPr>
            <a:lvl8pPr marL="7253536" indent="0">
              <a:buNone/>
              <a:defRPr sz="4482"/>
            </a:lvl8pPr>
            <a:lvl9pPr marL="8289756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2495"/>
            <a:ext cx="14039850" cy="1478934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94CFA7BB-DB66-447B-B538-407F6E131694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D81FA24-A0C8-4D25-AC31-424CABF1DAE5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650"/>
            <a:ext cx="15404836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2EF92E3-324E-487D-995F-E9E6C3548832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2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98"/>
            <a:ext cx="21059776" cy="10752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281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70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848419" y="8097681"/>
            <a:ext cx="19889788" cy="250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93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848419" y="5341086"/>
            <a:ext cx="19889788" cy="275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926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46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834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41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741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368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1894873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69988" y="3996333"/>
            <a:ext cx="10338953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1886750" y="2820771"/>
            <a:ext cx="10343014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1886750" y="3996333"/>
            <a:ext cx="10343014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69989" y="501730"/>
            <a:ext cx="7698356" cy="213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8653" y="501731"/>
            <a:ext cx="13081110" cy="107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169989" y="2636997"/>
            <a:ext cx="7698356" cy="8619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6514" y="8821104"/>
            <a:ext cx="14039850" cy="1041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4586514" y="1125975"/>
            <a:ext cx="14039850" cy="756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86514" y="9862484"/>
            <a:ext cx="14039850" cy="147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541648" y="-3431292"/>
            <a:ext cx="8316457" cy="210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14221203" y="3248263"/>
            <a:ext cx="10752177" cy="52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496320" y="-1821681"/>
            <a:ext cx="10752177" cy="154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71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0" y="505256"/>
            <a:ext cx="21061555" cy="20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0" y="2941189"/>
            <a:ext cx="21061555" cy="831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4772"/>
            <a:ext cx="5461128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4772"/>
            <a:ext cx="7409624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5" y="11474772"/>
            <a:ext cx="5461129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1D059D40-979D-4540-8218-0003113E700F}" type="slidenum">
              <a:rPr lang="en-US" kern="1200" smtClean="0">
                <a:ea typeface="+mn-ea"/>
                <a:cs typeface="Arial" charset="0"/>
              </a:rPr>
              <a:pPr defTabSz="1023633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5pPr>
      <a:lvl6pPr marL="1036217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6pPr>
      <a:lvl7pPr marL="207243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7pPr>
      <a:lvl8pPr marL="3108656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8pPr>
      <a:lvl9pPr marL="414487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9pPr>
    </p:titleStyle>
    <p:bodyStyle>
      <a:lvl1pPr marL="776612" indent="-776612" algn="l" rtl="0" eaLnBrk="0" fontAlgn="base" hangingPunct="0">
        <a:spcBef>
          <a:spcPct val="20000"/>
        </a:spcBef>
        <a:spcAft>
          <a:spcPct val="0"/>
        </a:spcAft>
        <a:buChar char="•"/>
        <a:defRPr sz="7285">
          <a:solidFill>
            <a:schemeClr val="tx1"/>
          </a:solidFill>
          <a:latin typeface="+mn-lt"/>
          <a:ea typeface="+mn-ea"/>
          <a:cs typeface="+mn-cs"/>
        </a:defRPr>
      </a:lvl1pPr>
      <a:lvl2pPr marL="1682948" indent="-646874" algn="l" rtl="0" eaLnBrk="0" fontAlgn="base" hangingPunct="0">
        <a:spcBef>
          <a:spcPct val="20000"/>
        </a:spcBef>
        <a:spcAft>
          <a:spcPct val="0"/>
        </a:spcAft>
        <a:buChar char="–"/>
        <a:defRPr sz="6388">
          <a:solidFill>
            <a:schemeClr val="tx1"/>
          </a:solidFill>
          <a:latin typeface="+mn-lt"/>
        </a:defRPr>
      </a:lvl2pPr>
      <a:lvl3pPr marL="2589286" indent="-517149" algn="l" rtl="0" eaLnBrk="0" fontAlgn="base" hangingPunct="0">
        <a:spcBef>
          <a:spcPct val="20000"/>
        </a:spcBef>
        <a:spcAft>
          <a:spcPct val="0"/>
        </a:spcAft>
        <a:buChar char="•"/>
        <a:defRPr sz="5492">
          <a:solidFill>
            <a:schemeClr val="tx1"/>
          </a:solidFill>
          <a:latin typeface="+mn-lt"/>
        </a:defRPr>
      </a:lvl3pPr>
      <a:lvl4pPr marL="3625349" indent="-517149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1423" indent="-517149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9205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5428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1644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7866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217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43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6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87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109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731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353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97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1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D50BA4-5BB7-12DB-9B50-2BE31F5B8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96389"/>
            <a:ext cx="23399750" cy="140778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0D36BE-A15D-E5AB-7647-92DADE842218}"/>
              </a:ext>
            </a:extLst>
          </p:cNvPr>
          <p:cNvSpPr txBox="1"/>
          <p:nvPr/>
        </p:nvSpPr>
        <p:spPr>
          <a:xfrm>
            <a:off x="14139183" y="312764"/>
            <a:ext cx="8847727" cy="5016758"/>
          </a:xfrm>
          <a:prstGeom prst="rect">
            <a:avLst/>
          </a:prstGeom>
          <a:noFill/>
          <a:effectLst>
            <a:glow rad="215900">
              <a:schemeClr val="bg1"/>
            </a:glo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rgbClr val="FFFFFF"/>
                  </a:glo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I</a:t>
            </a:r>
            <a:r>
              <a:rPr kumimoji="0" lang="mt-MT" sz="1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rgbClr val="FFFFFF"/>
                  </a:glo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l-familja ta’ Alla</a:t>
            </a:r>
            <a:endParaRPr kumimoji="0" lang="mt-MT" sz="1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228600">
                  <a:srgbClr val="FFFFFF"/>
                </a:glow>
              </a:effectLst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8C167-4187-309D-DA36-8897931F174F}"/>
              </a:ext>
            </a:extLst>
          </p:cNvPr>
          <p:cNvSpPr txBox="1"/>
          <p:nvPr/>
        </p:nvSpPr>
        <p:spPr>
          <a:xfrm>
            <a:off x="15118080" y="312764"/>
            <a:ext cx="828167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mt-MT" sz="1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65100">
                  <a:srgbClr val="FFFFFF"/>
                </a:glo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9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Wara li Adam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kiel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mis-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siġra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il-Mulej Alla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sejjaħ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lil Adam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staqsieh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“Fejn int?”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dak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wieġeb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45461"/>
            <a:ext cx="22681661" cy="1011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Smajt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ħossok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fil-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ġnien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bżajt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għax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għeri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nħbejt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”. </a:t>
            </a:r>
            <a:endParaRPr lang="mt-MT" sz="16000" b="1" i="1" dirty="0">
              <a:solidFill>
                <a:srgbClr val="3A1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staqsieh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677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qallek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int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għeri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?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Jaqaw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kilt mis-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siġra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ordnajtlek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tikolx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minnha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?”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wieġeb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Adam: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3468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“Il-mara li inti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tajtni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għal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miegħi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hi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tatni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mis-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siġra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jiena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kilt”.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l-Mulej Alla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lill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-mara: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1632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X’inhu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dan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għamilt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?”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l-mara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wieġbet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“Is-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serp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qarraq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bija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kilt”.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l-Mulej Alla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lis-serp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68138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Talli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għamilt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dan,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misħut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int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fost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bhejjem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kollha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fost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annimali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selvaġġi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!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żaqqek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titkaxkar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7739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t-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trab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tal-art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tiekol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kollha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ħajtek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inqajjem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mibegħda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bejnek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il-mara,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nislek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nisilha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95293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3557588"/>
            <a:ext cx="226816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hu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jisħaqlek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rasek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int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tisħaqlu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għarqubu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238219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0841" y="3744000"/>
            <a:ext cx="22478067" cy="511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tal-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Mulej</a:t>
            </a:r>
            <a:r>
              <a:rPr lang="en-US" sz="1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sz="1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49873" y="238865"/>
            <a:ext cx="20900004" cy="363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algn="l">
              <a:buClr>
                <a:srgbClr val="FFFFFF"/>
              </a:buClr>
              <a:buSzPts val="4800"/>
            </a:pP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Salm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Responsorjali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0" y="3878826"/>
            <a:ext cx="23399750" cy="7734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5165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fi-FI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Għand il-Mulej hemm it-tjieba, u l-fidwa għandu bil-kotra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6131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mt-MT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-1"/>
            <a:ext cx="23399750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Minn qiegħ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l-art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insejjaħlek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Mulej: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isma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’, Sidi, il-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leħen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tiegħi!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jkunu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widnejk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miftuħa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jiena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nitolbok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bil-ħniena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fr-FR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456607"/>
            <a:ext cx="23399750" cy="768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fi-FI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Għand il-Mulej hemm it-tjieba, u l-fidwa għandu bil-kotra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286573"/>
            <a:ext cx="23399750" cy="10028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Jekk tal-ħtijiet int tagħti kas, Mulej,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Sidi, min jista’ jżomm sħiħ?</a:t>
            </a:r>
          </a:p>
        </p:txBody>
      </p:sp>
    </p:spTree>
    <p:extLst>
      <p:ext uri="{BB962C8B-B14F-4D97-AF65-F5344CB8AC3E}">
        <p14:creationId xmlns:p14="http://schemas.microsoft.com/office/powerpoint/2010/main" val="2877217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286573"/>
            <a:ext cx="23399750" cy="10028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Imma għandek hemm 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il-maħfra,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biex hekk inqimuk fil-biża’ tiegħek.</a:t>
            </a:r>
            <a:endParaRPr lang="fr-FR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2539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471847"/>
            <a:ext cx="23399750" cy="7657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fi-FI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Għand il-Mulej hemm it-tjieba, u l-fidwa għandu bil-kotra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9940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93962"/>
            <a:ext cx="22303819" cy="1216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Jien lill-Mulej nistenna,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ruħi f’kelmtu tittama.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Tistenna ruħi lil Sidi,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aktar milli l-għassiesa 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s-sebħ.</a:t>
            </a:r>
            <a:endParaRPr lang="en-US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502326"/>
            <a:ext cx="23399750" cy="7596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fi-FI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Għand il-Mulej hemm it-tjieba, u l-fidwa għandu bil-kotra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735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93962"/>
            <a:ext cx="22303819" cy="1216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Jistenna Iżrael lill-Mulej!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Għax għand il-Mulej hemm it-tjieba,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u l-fidwa għandu 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bil-kotra.</a:t>
            </a:r>
          </a:p>
        </p:txBody>
      </p:sp>
    </p:spTree>
    <p:extLst>
      <p:ext uri="{BB962C8B-B14F-4D97-AF65-F5344CB8AC3E}">
        <p14:creationId xmlns:p14="http://schemas.microsoft.com/office/powerpoint/2010/main" val="2615603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3696131"/>
            <a:ext cx="22303819" cy="5209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Hu li jifdi lil Iżrael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minn ħtijietu kollha.</a:t>
            </a:r>
            <a:endParaRPr lang="en-US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339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502326"/>
            <a:ext cx="23399750" cy="7596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fi-FI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Għand il-Mulej hemm it-tjieba, u l-fidwa għandu bil-kotra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0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1774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89996" y="1846774"/>
            <a:ext cx="22619758" cy="890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endParaRPr lang="mt-MT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 Pawl Appostlu 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lill-Korintin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nn-NO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 Kor 4, 13 – 5, 1</a:t>
            </a:r>
            <a:endParaRPr lang="pl-PL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Ħuti,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għandna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istess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spirtu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fidi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fuqu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hemm miktub: 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Emmint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għalhekk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tkellimt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wkoll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emminna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għalhekk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tkellimna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għax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dak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qajjem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-Mulej Ġesù,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wkoll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għad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iqajjimna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flimkien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ma’ Ġesù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jressaqna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40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quddiemu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flimkien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magħkom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Għax dan kollu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minħabba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biex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grazzja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tilħaq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ħafna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bnedmin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oħra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5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b’hekk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jitkattar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ir-radd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ħajr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Alla.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Għalhekk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naqtgħux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qalbna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għax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imqar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jekk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82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bniedem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barra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jitħassar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bniedem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ġewwa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jiġġedded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daqsxejn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tbatija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issa</a:t>
            </a:r>
          </a:p>
        </p:txBody>
      </p:sp>
    </p:spTree>
    <p:extLst>
      <p:ext uri="{BB962C8B-B14F-4D97-AF65-F5344CB8AC3E}">
        <p14:creationId xmlns:p14="http://schemas.microsoft.com/office/powerpoint/2010/main" val="2080343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tħejjilna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kobor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qjies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għal dejjem;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nħarsux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il-ħwejjeġ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jidhru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iżda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dawk li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jidhrux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722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Dawk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jidhru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huma għal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żmien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qasir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dawk li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jidhrux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huma għal dejjem.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Aħna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jekk din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għamara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tagħna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79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-art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tiġġarraf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għandna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oħra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maħduma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idejn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xogħol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Alla, għal dejjem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fis-sema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9056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1233049" y="3775357"/>
            <a:ext cx="21059775" cy="505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9" y="1541774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2541238"/>
            <a:ext cx="22670657" cy="7519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fi-FI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Issa se jitkeċċa l-Prinċep ta’ din id-dinja, </a:t>
            </a:r>
            <a:r>
              <a:rPr lang="fi-FI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jgħid </a:t>
            </a:r>
            <a:endParaRPr lang="mt-MT" sz="1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fi-FI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il-Mulej;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2499675"/>
            <a:ext cx="22670657" cy="760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fi-FI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meta nintrefa’ ’l fuq mill-art, jiena niġbed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fi-FI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il-bnedmin kollha lejja.</a:t>
            </a:r>
          </a:p>
        </p:txBody>
      </p:sp>
    </p:spTree>
    <p:extLst>
      <p:ext uri="{BB962C8B-B14F-4D97-AF65-F5344CB8AC3E}">
        <p14:creationId xmlns:p14="http://schemas.microsoft.com/office/powerpoint/2010/main" val="2309989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0" y="3143117"/>
            <a:ext cx="23399750" cy="631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b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skont 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 Mark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Mk 3, 20-35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F’dak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iż-żmien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Ġesù,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flimkien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mad-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dixxipli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tiegħu, mar id-dar, u l-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kotra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reġgħet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inġemgħet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hekk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anqas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biss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setgħu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jieklu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23399750" cy="12573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Qrabatu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malli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semgħu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ħarġu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biex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iżommuh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, għax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qalu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tilef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moħħu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spc="-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kittieba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kienu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niżlu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minn Ġerusalemm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bdew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jgħidu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700240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“Dan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għandu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fih lil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Begħelżebul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bis-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saħħa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Prinċep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tax-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xjaten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qiegħed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ikeċċihom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ix-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xjaten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8515178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3593158"/>
            <a:ext cx="22643144" cy="5415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Hu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sejħilhom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lejh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beda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jkellimhom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bil-parabboli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564664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“Kif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jista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 x-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Xitan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ikeċċi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x-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Xitan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 Jekk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saltna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tinqasam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fiha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nfisha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dik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saltna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tistax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iżżomm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wieqfa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788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290664"/>
            <a:ext cx="22538504" cy="12020248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jekk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familja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tinqasam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fiha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nfisha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dik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familja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tistax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iżżomm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wieqfa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kieku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mela x-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Xitan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kontra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nnifsu</a:t>
            </a:r>
            <a:endParaRPr lang="en-US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86860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nfired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kienx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jista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jżomm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sħiħ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imma jkun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wasal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fit-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tmiem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jista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jidħol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fid-dar ta’ wieħed qawwi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jaħtaflu</a:t>
            </a:r>
            <a:endParaRPr lang="en-US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3782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224032"/>
            <a:ext cx="22643144" cy="10153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ġidu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jekk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qabel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jkunx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rabat lil dak il-qawwi;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imbagħad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id-dar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jaħtafhielu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żgur.</a:t>
            </a:r>
          </a:p>
        </p:txBody>
      </p:sp>
    </p:spTree>
    <p:extLst>
      <p:ext uri="{BB962C8B-B14F-4D97-AF65-F5344CB8AC3E}">
        <p14:creationId xmlns:p14="http://schemas.microsoft.com/office/powerpoint/2010/main" val="21707817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Tassew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ngħidilkom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kollox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jinħafrilhom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lil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ulied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bniedem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id-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dnubiet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d-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dagħa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kollu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jidgħu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0421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Imma min 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jieqaf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spc="-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lill-Ispirtu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jkollu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qatt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maħfra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jibqa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ħati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għal dejjem”.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Għax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kienu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qalu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64236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Għandu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fih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spirtu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ħażin”.</a:t>
            </a: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Darba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ġew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ommu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ħutu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baqgħu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barra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bagħtu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jsejħulu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88014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482024"/>
            <a:ext cx="22643144" cy="763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Dak 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ħin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kien hemm ħafna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nies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bilqiegħda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madwaru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qalulu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90739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237887"/>
            <a:ext cx="22643144" cy="10125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“Ara,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ommok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ħutek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qegħdin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hemm barra 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jriduk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”.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hu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weġibhom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872669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43434"/>
            <a:ext cx="22643144" cy="1253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“Min huma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ommi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ħuti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Imbagħad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dawwar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ħarstu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fuq dawk li kien hemm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madwaru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bilqiegħda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qal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4499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00433"/>
            <a:ext cx="22643144" cy="12200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“Dawn, ara, huma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ommi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ħuti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 Kull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ir-rieda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Alla, dak huwa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ħija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oħti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ommi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39350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20" y="441700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0" y="3565315"/>
            <a:ext cx="23399750" cy="54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778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Lilek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Kristu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68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95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1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1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38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623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82317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1307794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6" y="1541774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089140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42818449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8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1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0" y="2890757"/>
            <a:ext cx="23399749" cy="6582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6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Ktieb</a:t>
            </a: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tal-</a:t>
            </a:r>
            <a:r>
              <a:rPr lang="en-GB" sz="16000" b="1" dirty="0" err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Ġenesi</a:t>
            </a:r>
            <a:endParaRPr lang="mt-MT" sz="16000" b="1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Ġen 3, 9-15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3426</TotalTime>
  <Words>1233</Words>
  <Application>Microsoft Office PowerPoint</Application>
  <PresentationFormat>Custom</PresentationFormat>
  <Paragraphs>170</Paragraphs>
  <Slides>72</Slides>
  <Notes>62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72</vt:i4>
      </vt:variant>
    </vt:vector>
  </HeadingPairs>
  <TitlesOfParts>
    <vt:vector size="83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Salm Responsorjali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It-Twelid ta’  San Ġwann Battista</dc:title>
  <dc:creator>Alfred Carauana</dc:creator>
  <cp:lastModifiedBy>Alfred Caruan a</cp:lastModifiedBy>
  <cp:revision>293</cp:revision>
  <dcterms:modified xsi:type="dcterms:W3CDTF">2024-01-26T06:48:07Z</dcterms:modified>
</cp:coreProperties>
</file>