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24" r:id="rId2"/>
    <p:sldMasterId id="2147485136" r:id="rId3"/>
    <p:sldMasterId id="2147485112" r:id="rId4"/>
  </p:sldMasterIdLst>
  <p:notesMasterIdLst>
    <p:notesMasterId r:id="rId42"/>
  </p:notesMasterIdLst>
  <p:sldIdLst>
    <p:sldId id="699" r:id="rId5"/>
    <p:sldId id="529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781" r:id="rId17"/>
    <p:sldId id="723" r:id="rId18"/>
    <p:sldId id="724" r:id="rId19"/>
    <p:sldId id="426" r:id="rId20"/>
    <p:sldId id="772" r:id="rId21"/>
    <p:sldId id="715" r:id="rId22"/>
    <p:sldId id="712" r:id="rId23"/>
    <p:sldId id="773" r:id="rId24"/>
    <p:sldId id="744" r:id="rId25"/>
    <p:sldId id="713" r:id="rId26"/>
    <p:sldId id="774" r:id="rId27"/>
    <p:sldId id="745" r:id="rId28"/>
    <p:sldId id="742" r:id="rId29"/>
    <p:sldId id="583" r:id="rId30"/>
    <p:sldId id="743" r:id="rId31"/>
    <p:sldId id="607" r:id="rId32"/>
    <p:sldId id="672" r:id="rId33"/>
    <p:sldId id="775" r:id="rId34"/>
    <p:sldId id="776" r:id="rId35"/>
    <p:sldId id="777" r:id="rId36"/>
    <p:sldId id="778" r:id="rId37"/>
    <p:sldId id="779" r:id="rId38"/>
    <p:sldId id="780" r:id="rId39"/>
    <p:sldId id="586" r:id="rId40"/>
    <p:sldId id="299" r:id="rId41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40000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9" autoAdjust="0"/>
    <p:restoredTop sz="96336" autoAdjust="0"/>
  </p:normalViewPr>
  <p:slideViewPr>
    <p:cSldViewPr>
      <p:cViewPr varScale="1">
        <p:scale>
          <a:sx n="31" d="100"/>
          <a:sy n="31" d="100"/>
        </p:scale>
        <p:origin x="108" y="109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6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3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4BB-B1D6-5517-EB13-7FFC83A3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A1A7C-EF27-46CD-DCA7-2841A1C54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9F51-2068-37D1-755C-ECC24FB5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5B1A-885C-4B6F-8711-4688E6BB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95BB-4E0A-4FF8-A752-646A2B80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5788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327A-E1F9-B943-D71C-BD7F667A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153B-11D2-DE9C-27F7-F73F6C95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0B1A-94E0-73EC-6BDB-68A1BE82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4269-7BD7-1F09-0F90-0EA8826E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2AFC-52E4-2336-E039-47627FBE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3959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115F-C0B3-6553-B759-8770AADC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29F6-F77D-FCEA-4B4F-834AE2B7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9EE7-5372-5731-DCC3-953D3D1F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AB6B-9071-2C57-48BF-4D9340DF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89F7-E560-18D8-B024-C313216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4340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58A-6CDD-D3D3-22B3-FDD48CEE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0A48-4025-34AF-1F6C-E37FFEF42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30D3-FB67-78E0-BC16-62498CE07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62540-BAF9-3DB5-2C65-E95F017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692C5-68F9-CDD0-72D3-E1914E1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5576-7FF5-FD4F-21A9-CD877661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1036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268-389C-1194-9795-C505D446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5A70-F138-1D8F-421F-920D6DA7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1D39-A39D-6D04-6993-AF937E5CD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A0EB-7706-B584-7D71-074F6DEB6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BCB1C-7081-4BDB-C552-EFB8AA04E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2FBEE-29BC-733A-8F57-7DE31726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06BC7-EC19-886D-60AB-211898CD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AE890-AD39-1FD8-5E2A-AB08346A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7958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8F0C-3ED4-7BD7-D2F6-EF48744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14D7A-19DB-1283-91A5-5FC6EEC9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76C49-9331-782C-1949-3BE45897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8C6D2-CC72-98E0-DB64-854FEFEC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14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58F6A-07F0-748F-B588-075B216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C8EBF-150D-06A8-3B6D-5751E275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9FB6-F68A-A55E-1E34-EA89240E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955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41CC-918E-EFB6-28A2-AC59E1A8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BA93-0B65-1782-4B6E-7176B53F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986E-5683-B605-C5E2-7079BF2E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8EC7-CC27-8FCB-AF29-D021CEE6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092CB-253C-E0CF-54BF-C49C8BC3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5497-AAF9-DB55-88C5-6B8FF5FB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3592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8C24-422F-6D76-E047-BD54E17A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03C57-431D-18F2-248E-D4A8609D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B525-36D4-116D-9B9E-43C8F05E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00B1-59C6-DB1E-6B5A-13443882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BB0C-14E5-8845-D5BD-06554DB5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149-2022-FA00-4B71-4E0E6EA3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8975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C4A9-55DB-6C3E-3EEF-B1C4B0CD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8D195-2301-F7A6-6CE1-B09CA6E7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926A-441D-C7B2-1D73-ED83AA02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A91F-83A8-AC38-3286-A9799B12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4F8E-476B-57AD-458C-62991D07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5256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5E1AD-0CCA-3597-4301-7144EB43A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0ED5-C34E-9D5C-0156-7C1EC5E2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3366-4216-725C-1167-F3F720D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E6038-E452-0EB8-5607-CF199786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EE4C-3728-28A0-1B8C-7DA67BFC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287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18AB-7823-A076-8273-AFADDFEE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3B86-B9D0-D4AB-58EA-A07A6ED0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09A7-15D2-F108-23D0-FC157561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51B6-DBB8-D406-9026-1F06288D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15CC-757B-13AE-7A71-79AAD61D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324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C0F8-CB1F-8EE6-BA72-0296784E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0928-8FC5-412C-862D-82F43B4D5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3920-0043-D6D7-5214-8661355A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842D-8919-0695-C873-46831881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9FD-6354-3273-70CB-D1257876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50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7E9D-729C-7ACF-D852-D7C9ACBB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68B9-BA9F-057F-A937-B0FD6D0C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3399-23EF-2AED-3176-B0F3C031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941C-970D-08AF-4B59-86C3A30E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C61E-A832-FCC2-E5AB-C87DFD85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7683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D42B-DAB3-4AAD-C739-D8A620EB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17C8-0536-1B58-35FC-D38CA05D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8276-3203-4017-1A2F-8779E869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B8E25-8960-0B3B-62FD-9E01724A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DA7C3-9CFB-64A6-3025-DEE4822F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81386-B332-4609-E729-9D0E532C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308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01BB-34E6-DBA0-8437-7242214A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E6EF-2024-F167-EFCC-EFB56AA9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21AE9-3476-BBA2-75D1-576587FA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0D047-14B4-3ED7-FEDF-CADD7035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D2796-DBB6-2A04-0A8F-E4126D1BB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68063-C2CB-6B17-9016-33BA42B7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181AB-45B0-9BFC-EC41-5C1552D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9DA06-65AA-1C27-5F49-2AECC578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318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491-60C0-39D3-0A28-2AE62FFD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4B8A9-E9AE-B963-FB85-A4C62049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E5399-BED4-67FE-614E-2A70CEAF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ECA8-D17D-EC0C-A216-12C5DE9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0462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74D1-44FD-B986-228D-42F5DC2A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3A713-7806-BFBC-B9D3-A92C7EAD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2699A-E198-646A-FDCE-06C662B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6798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98A0-C672-C648-3C17-EBFFCEE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562B-BA07-8468-BF9A-6E69517F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A20EF-6976-9380-DA6C-03804261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9748-76CD-85CA-BD4C-E7D4F72F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3317-729D-68ED-27A0-FD524760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5AC7-3F56-15D5-6BCD-BC8E07F0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01988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555E-7FE6-27AB-795E-8860D00B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E0009-6EAB-56D9-16FD-D5DB4031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BCDD-7E71-8FA6-C1BB-50E89EE95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A7931-1826-F855-531B-99B452D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AC2E-7B2F-2AA3-7FB9-07DC1F8B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58C5-8668-B9BB-0A61-BEE956B3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8276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F2AB-3EBE-06E3-D345-610C86B1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3700C-142D-2232-943C-8FA7E1DD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0842-FCFE-6EBB-07C7-2FC2453A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B27D-9022-D6CC-3822-88F9FA8D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46028-8BA7-4305-F013-1E3F3846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9710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FF6E7-7A52-B6C9-DFD0-6CB669951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94A2-749F-56FC-CEB6-CC79EF3AA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0BB2-58FD-B430-E1C1-8DCAA9B6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BC63-FBCF-4FD8-FD58-79A5EF31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05A8-795E-D029-7D71-67C6940F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3596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53AA-3ACA-B9B0-6955-183336FF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C2875-CC0F-7B04-4A74-7715337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47FE3-4647-4C27-0CC4-8625E6B2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E5DC9-DDD8-20D2-C0AD-850796A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99363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2494-A4D1-4BDB-4B73-BED57081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3AC6A-17B4-203F-A9C2-092DD0D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B69E5-7646-0060-78B5-5620FE0E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79451-0CE9-9A88-D753-77C22DC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3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8D3B-E2C7-FC75-D443-EC718185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19E52-6706-8CC8-CB08-BE9F0ED7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7BE44-5DB5-0CF8-2F60-E644F559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B9D6-5644-9FF8-8DE4-3882D223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9" r:id="rId8"/>
    <p:sldLayoutId id="2147485090" r:id="rId9"/>
    <p:sldLayoutId id="2147485082" r:id="rId10"/>
    <p:sldLayoutId id="2147485088" r:id="rId11"/>
    <p:sldLayoutId id="2147485083" r:id="rId12"/>
    <p:sldLayoutId id="21474850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39777-6822-857B-0C88-01AA0C08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6CA2-DABE-2058-E41C-5EB49166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138" y="3354388"/>
            <a:ext cx="20183475" cy="79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AAC5-0CB4-ACB3-1A22-857E2D5A2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BBC6-CB3E-483F-B604-38322165BFC8}" type="datetimeFigureOut">
              <a:rPr lang="mt-MT" smtClean="0"/>
              <a:t>10/01/2024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97E8-08E0-1845-17AF-AA13D0E4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F978-9161-0EC1-84FE-748636B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399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7E48-CC1D-0A3D-D45F-D085F26D2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27" y="323330"/>
            <a:ext cx="22466497" cy="1180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814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  <p:sldLayoutId id="21474851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2875558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sz="155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Samwel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Sam 15, 16-23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“Jaqaw il-Mulej jogħġbuh il-vittmi tal-ħruq 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s-sagrifiċċji aktar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mis-smigħ tal-kelma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tal-Mulej? Ara, </a:t>
            </a:r>
          </a:p>
        </p:txBody>
      </p:sp>
    </p:spTree>
    <p:extLst>
      <p:ext uri="{BB962C8B-B14F-4D97-AF65-F5344CB8AC3E}">
        <p14:creationId xmlns:p14="http://schemas.microsoft.com/office/powerpoint/2010/main" val="231282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27218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l-ubbidjenza hi aqwa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mis-sagrifiċċji; is-smigħ, aħjar mix-xaħam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tal-muntun. </a:t>
            </a:r>
            <a:endParaRPr lang="mt-MT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0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28012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Ir-ribelljoni daqs id-dnub tas-seħer, u li twebbes rasek daqs il-ħażen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tal-qima tax-xbihat. </a:t>
            </a:r>
          </a:p>
        </p:txBody>
      </p:sp>
    </p:spTree>
    <p:extLst>
      <p:ext uri="{BB962C8B-B14F-4D97-AF65-F5344CB8AC3E}">
        <p14:creationId xmlns:p14="http://schemas.microsoft.com/office/powerpoint/2010/main" val="231996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619852"/>
            <a:ext cx="2232247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 warrabt il-kelma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hu se jwarrab lilek minn sultan!”</a:t>
            </a:r>
          </a:p>
        </p:txBody>
      </p:sp>
    </p:spTree>
    <p:extLst>
      <p:ext uri="{BB962C8B-B14F-4D97-AF65-F5344CB8AC3E}">
        <p14:creationId xmlns:p14="http://schemas.microsoft.com/office/powerpoint/2010/main" val="415399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6" y="3485513"/>
            <a:ext cx="21942261" cy="491653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tal-Mulej</a:t>
            </a:r>
          </a:p>
          <a:p>
            <a:pPr algn="ctr"/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27" y="3851722"/>
            <a:ext cx="22466496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Min jimxi bis-sewwa nurih is-salvazzjoni ta’ Alla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880" y="236669"/>
            <a:ext cx="16908675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5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187426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nċanfrekx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għas-sagrifiċċji tiegħek;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il-vittmi tiegħek maħruqa huma dejjem quddiemi.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neħtieġ ebda għoġol minn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 gidien mill-imrieħel tiegħek.” </a:t>
            </a:r>
          </a:p>
        </p:txBody>
      </p:sp>
    </p:spTree>
    <p:extLst>
      <p:ext uri="{BB962C8B-B14F-4D97-AF65-F5344CB8AC3E}">
        <p14:creationId xmlns:p14="http://schemas.microsoft.com/office/powerpoint/2010/main" val="83112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Min jimxi bis-sewwa nurih 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237550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85696"/>
            <a:ext cx="22610512" cy="96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Lill-ħażin, imma, Alla jgħidlu: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“Kif titkellem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il-kmandamenti tiegħi, </a:t>
            </a:r>
          </a:p>
        </p:txBody>
      </p:sp>
    </p:spTree>
    <p:extLst>
      <p:ext uri="{BB962C8B-B14F-4D97-AF65-F5344CB8AC3E}">
        <p14:creationId xmlns:p14="http://schemas.microsoft.com/office/powerpoint/2010/main" val="119124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50987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Samwel qal lil Sawl: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“Biżżejjed! Ħalli nuri x’qalli l-Mulej dal-lejl.”</a:t>
            </a: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1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żżomm fuq xufftejk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il-patt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int, li tobgħod it-twiddib,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tixħet kliemi wara dahrek?” </a:t>
            </a:r>
          </a:p>
        </p:txBody>
      </p:sp>
    </p:spTree>
    <p:extLst>
      <p:ext uri="{BB962C8B-B14F-4D97-AF65-F5344CB8AC3E}">
        <p14:creationId xmlns:p14="http://schemas.microsoft.com/office/powerpoint/2010/main" val="359065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Min jimxi bis-sewwa nurih 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228463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int għamilt, u jien bqajt sieket;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forsi ħsibt li jiena bħalek.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 se nċanfrek, u dan kollu nqiegħed quddiemek.</a:t>
            </a:r>
          </a:p>
        </p:txBody>
      </p:sp>
    </p:spTree>
    <p:extLst>
      <p:ext uri="{BB962C8B-B14F-4D97-AF65-F5344CB8AC3E}">
        <p14:creationId xmlns:p14="http://schemas.microsoft.com/office/powerpoint/2010/main" val="2115396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1" cy="11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iroddli sagrifiċċju ta’ </a:t>
            </a:r>
            <a:r>
              <a:rPr lang="mt-MT" altLang="en-US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 il-ħajr, dan isebbaħni;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min jimxi bis-sewwa nurih is-salvazzjoni ta’ Alla.”</a:t>
            </a:r>
          </a:p>
        </p:txBody>
      </p:sp>
    </p:spTree>
    <p:extLst>
      <p:ext uri="{BB962C8B-B14F-4D97-AF65-F5344CB8AC3E}">
        <p14:creationId xmlns:p14="http://schemas.microsoft.com/office/powerpoint/2010/main" val="172686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Min jimxi bis-sewwa nurih 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18614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651" y="1427218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ta’ Alla hi ħajja u qawwija,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tgħarbel il-ħsibijiet u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l-fehmiet tal-qalb.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0669" y="2089064"/>
            <a:ext cx="22679960" cy="88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2, 18-22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1427218"/>
            <a:ext cx="22466495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Darba waħda d-dixxipli ta’ Ġwanni u l-Fariżej kienu sajmin, u ġew u qalu lil Ġesù: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“Tkellem!”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qallu dak. U Samwel qal: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“Jaqaw mhux veru li, għalkemm int kont ċkejken f’għajnejk stess,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9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“Għaliex id-dixxipli ta’ Ġwanni u d-dixxipli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tal-Fariżej isumu, 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d-dixxipli tiegħek ma jsumux?”</a:t>
            </a:r>
          </a:p>
        </p:txBody>
      </p:sp>
    </p:spTree>
    <p:extLst>
      <p:ext uri="{BB962C8B-B14F-4D97-AF65-F5344CB8AC3E}">
        <p14:creationId xmlns:p14="http://schemas.microsoft.com/office/powerpoint/2010/main" val="1366900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Qalilhom Ġesù: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“Huwa l-ħbieb tal-għarus se jsumu sakemm l-għarus ikun għadu magħhom? Sakemm ikollhom </a:t>
            </a:r>
          </a:p>
        </p:txBody>
      </p:sp>
    </p:spTree>
    <p:extLst>
      <p:ext uri="{BB962C8B-B14F-4D97-AF65-F5344CB8AC3E}">
        <p14:creationId xmlns:p14="http://schemas.microsoft.com/office/powerpoint/2010/main" val="348469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l-għarus magħhom mhumiex se jsumu. Imma jasal il-jum meta l-għarus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jitteħdilhom, u mbagħad isumu dakinhar.</a:t>
            </a:r>
          </a:p>
        </p:txBody>
      </p:sp>
    </p:spTree>
    <p:extLst>
      <p:ext uri="{BB962C8B-B14F-4D97-AF65-F5344CB8AC3E}">
        <p14:creationId xmlns:p14="http://schemas.microsoft.com/office/powerpoint/2010/main" val="3422957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 ma jraqqa’ mantar qadim b’biċċa drapp ġdida, għax inkella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r-roqgħa l-ġdida ssellet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il-qadim, u t-tiċrita tikber. </a:t>
            </a:r>
          </a:p>
        </p:txBody>
      </p:sp>
    </p:spTree>
    <p:extLst>
      <p:ext uri="{BB962C8B-B14F-4D97-AF65-F5344CB8AC3E}">
        <p14:creationId xmlns:p14="http://schemas.microsoft.com/office/powerpoint/2010/main" val="128113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ħadd ma jqiegħed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l-inbid il-ġdid f’damiġġani qodma tal-ġild, għax inkella l-inbid jifqa’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d-damiġġani, u jintilef</a:t>
            </a:r>
          </a:p>
        </p:txBody>
      </p:sp>
    </p:spTree>
    <p:extLst>
      <p:ext uri="{BB962C8B-B14F-4D97-AF65-F5344CB8AC3E}">
        <p14:creationId xmlns:p14="http://schemas.microsoft.com/office/powerpoint/2010/main" val="3151758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1427218"/>
            <a:ext cx="22466495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l-inbid u kemm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id-damiġġani. Iżda nbid ġdid jitqiegħed f’damiġġani ġodda!”</a:t>
            </a:r>
          </a:p>
        </p:txBody>
      </p:sp>
    </p:spTree>
    <p:extLst>
      <p:ext uri="{BB962C8B-B14F-4D97-AF65-F5344CB8AC3E}">
        <p14:creationId xmlns:p14="http://schemas.microsoft.com/office/powerpoint/2010/main" val="2228344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800491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sirt prinċep fuq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it-tribujiet ta’ Iżrael, 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 dilkek sultan ta’ Iżrael? U l-Mulej bagħtek fi triqtek u qallek: </a:t>
            </a:r>
          </a:p>
        </p:txBody>
      </p:sp>
    </p:spTree>
    <p:extLst>
      <p:ext uri="{BB962C8B-B14F-4D97-AF65-F5344CB8AC3E}">
        <p14:creationId xmlns:p14="http://schemas.microsoft.com/office/powerpoint/2010/main" val="77724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‘Mur u eqred dawk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il-midinbin,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l-Għamalekin; aħbat għalihom sakemm teqridhom għalkollox.’</a:t>
            </a:r>
          </a:p>
        </p:txBody>
      </p:sp>
    </p:spTree>
    <p:extLst>
      <p:ext uri="{BB962C8B-B14F-4D97-AF65-F5344CB8AC3E}">
        <p14:creationId xmlns:p14="http://schemas.microsoft.com/office/powerpoint/2010/main" val="75940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L-għala, mela, ma smajtx mill-kelma tal-Mulej, u nxtħett fuq il-priża u għamilt il-ħażin f’għajnejn il-Mulej?”</a:t>
            </a:r>
          </a:p>
        </p:txBody>
      </p:sp>
    </p:spTree>
    <p:extLst>
      <p:ext uri="{BB962C8B-B14F-4D97-AF65-F5344CB8AC3E}">
        <p14:creationId xmlns:p14="http://schemas.microsoft.com/office/powerpoint/2010/main" val="12632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Sawl wieġeb lil Samwel: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smajt mill-kelma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tal-Mulej! U qbadt it-triq li fiha bagħatni l-Mulej, ġibt miegħi lil Agag, sultan ta’</a:t>
            </a:r>
          </a:p>
        </p:txBody>
      </p:sp>
    </p:spTree>
    <p:extLst>
      <p:ext uri="{BB962C8B-B14F-4D97-AF65-F5344CB8AC3E}">
        <p14:creationId xmlns:p14="http://schemas.microsoft.com/office/powerpoint/2010/main" val="122892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Għamalek, u qridt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l-Għamalekin. Il-poplu ħa mill-priża nagħaġ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baqar, l-aħjar minn dawk li kienu mitluqa </a:t>
            </a:r>
          </a:p>
        </p:txBody>
      </p:sp>
    </p:spTree>
    <p:extLst>
      <p:ext uri="{BB962C8B-B14F-4D97-AF65-F5344CB8AC3E}">
        <p14:creationId xmlns:p14="http://schemas.microsoft.com/office/powerpoint/2010/main" val="392319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28012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għall-qerda, biex joffrihom lill-Mulej, Alla tiegħek, f’Gilgal.”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wieġeb:</a:t>
            </a:r>
          </a:p>
        </p:txBody>
      </p:sp>
    </p:spTree>
    <p:extLst>
      <p:ext uri="{BB962C8B-B14F-4D97-AF65-F5344CB8AC3E}">
        <p14:creationId xmlns:p14="http://schemas.microsoft.com/office/powerpoint/2010/main" val="2290464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571</Words>
  <Application>Microsoft Office PowerPoint</Application>
  <PresentationFormat>Custom</PresentationFormat>
  <Paragraphs>97</Paragraphs>
  <Slides>37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Custom Design</vt:lpstr>
      <vt:lpstr>1_Custom Design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316</cp:revision>
  <dcterms:created xsi:type="dcterms:W3CDTF">2008-12-28T11:50:57Z</dcterms:created>
  <dcterms:modified xsi:type="dcterms:W3CDTF">2024-01-10T05:47:46Z</dcterms:modified>
</cp:coreProperties>
</file>