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24" r:id="rId2"/>
    <p:sldMasterId id="2147485136" r:id="rId3"/>
    <p:sldMasterId id="2147485112" r:id="rId4"/>
  </p:sldMasterIdLst>
  <p:notesMasterIdLst>
    <p:notesMasterId r:id="rId43"/>
  </p:notesMasterIdLst>
  <p:sldIdLst>
    <p:sldId id="699" r:id="rId5"/>
    <p:sldId id="529" r:id="rId6"/>
    <p:sldId id="781" r:id="rId7"/>
    <p:sldId id="782" r:id="rId8"/>
    <p:sldId id="783" r:id="rId9"/>
    <p:sldId id="784" r:id="rId10"/>
    <p:sldId id="785" r:id="rId11"/>
    <p:sldId id="786" r:id="rId12"/>
    <p:sldId id="787" r:id="rId13"/>
    <p:sldId id="788" r:id="rId14"/>
    <p:sldId id="789" r:id="rId15"/>
    <p:sldId id="723" r:id="rId16"/>
    <p:sldId id="724" r:id="rId17"/>
    <p:sldId id="426" r:id="rId18"/>
    <p:sldId id="790" r:id="rId19"/>
    <p:sldId id="715" r:id="rId20"/>
    <p:sldId id="712" r:id="rId21"/>
    <p:sldId id="744" r:id="rId22"/>
    <p:sldId id="713" r:id="rId23"/>
    <p:sldId id="791" r:id="rId24"/>
    <p:sldId id="745" r:id="rId25"/>
    <p:sldId id="742" r:id="rId26"/>
    <p:sldId id="583" r:id="rId27"/>
    <p:sldId id="743" r:id="rId28"/>
    <p:sldId id="607" r:id="rId29"/>
    <p:sldId id="672" r:id="rId30"/>
    <p:sldId id="792" r:id="rId31"/>
    <p:sldId id="794" r:id="rId32"/>
    <p:sldId id="795" r:id="rId33"/>
    <p:sldId id="796" r:id="rId34"/>
    <p:sldId id="797" r:id="rId35"/>
    <p:sldId id="798" r:id="rId36"/>
    <p:sldId id="799" r:id="rId37"/>
    <p:sldId id="800" r:id="rId38"/>
    <p:sldId id="801" r:id="rId39"/>
    <p:sldId id="802" r:id="rId40"/>
    <p:sldId id="586" r:id="rId41"/>
    <p:sldId id="299" r:id="rId4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  <a:srgbClr val="5C0000"/>
    <a:srgbClr val="800000"/>
    <a:srgbClr val="006600"/>
    <a:srgbClr val="0000CC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9" autoAdjust="0"/>
    <p:restoredTop sz="96336" autoAdjust="0"/>
  </p:normalViewPr>
  <p:slideViewPr>
    <p:cSldViewPr>
      <p:cViewPr varScale="1">
        <p:scale>
          <a:sx n="33" d="100"/>
          <a:sy n="33" d="100"/>
        </p:scale>
        <p:origin x="120" y="101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9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9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94BB-B1D6-5517-EB13-7FFC83A3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A1A7C-EF27-46CD-DCA7-2841A1C54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9F51-2068-37D1-755C-ECC24FB5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5B1A-885C-4B6F-8711-4688E6BB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95BB-4E0A-4FF8-A752-646A2B80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5788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327A-E1F9-B943-D71C-BD7F667A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153B-11D2-DE9C-27F7-F73F6C95B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0B1A-94E0-73EC-6BDB-68A1BE82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4269-7BD7-1F09-0F90-0EA8826E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C2AFC-52E4-2336-E039-47627FBE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3959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115F-C0B3-6553-B759-8770AADC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29F6-F77D-FCEA-4B4F-834AE2B7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9EE7-5372-5731-DCC3-953D3D1F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AB6B-9071-2C57-48BF-4D9340DF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89F7-E560-18D8-B024-C313216E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4340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B58A-6CDD-D3D3-22B3-FDD48CEE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0A48-4025-34AF-1F6C-E37FFEF42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30D3-FB67-78E0-BC16-62498CE07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62540-BAF9-3DB5-2C65-E95F017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692C5-68F9-CDD0-72D3-E1914E1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5576-7FF5-FD4F-21A9-CD877661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1036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268-389C-1194-9795-C505D446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5A70-F138-1D8F-421F-920D6DA7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1D39-A39D-6D04-6993-AF937E5CD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A0EB-7706-B584-7D71-074F6DEB6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BCB1C-7081-4BDB-C552-EFB8AA04E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2FBEE-29BC-733A-8F57-7DE31726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06BC7-EC19-886D-60AB-211898CD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AE890-AD39-1FD8-5E2A-AB08346A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7958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8F0C-3ED4-7BD7-D2F6-EF48744B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14D7A-19DB-1283-91A5-5FC6EEC9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76C49-9331-782C-1949-3BE45897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8C6D2-CC72-98E0-DB64-854FEFEC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414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58F6A-07F0-748F-B588-075B216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C8EBF-150D-06A8-3B6D-5751E275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29FB6-F68A-A55E-1E34-EA89240E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955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41CC-918E-EFB6-28A2-AC59E1A8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BA93-0B65-1782-4B6E-7176B53F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986E-5683-B605-C5E2-7079BF2E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08EC7-CC27-8FCB-AF29-D021CEE6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092CB-253C-E0CF-54BF-C49C8BC3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5497-AAF9-DB55-88C5-6B8FF5FB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3592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8C24-422F-6D76-E047-BD54E17A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03C57-431D-18F2-248E-D4A8609D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B525-36D4-116D-9B9E-43C8F05E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00B1-59C6-DB1E-6B5A-13443882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BB0C-14E5-8845-D5BD-06554DB5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4149-2022-FA00-4B71-4E0E6EA3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8975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C4A9-55DB-6C3E-3EEF-B1C4B0CD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8D195-2301-F7A6-6CE1-B09CA6E7E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926A-441D-C7B2-1D73-ED83AA02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A91F-83A8-AC38-3286-A9799B12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4F8E-476B-57AD-458C-62991D07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5256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5E1AD-0CCA-3597-4301-7144EB43A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0ED5-C34E-9D5C-0156-7C1EC5E2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3366-4216-725C-1167-F3F720D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E6038-E452-0EB8-5607-CF199786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EE4C-3728-28A0-1B8C-7DA67BFC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2875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18AB-7823-A076-8273-AFADDFEEF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3B86-B9D0-D4AB-58EA-A07A6ED0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09A7-15D2-F108-23D0-FC157561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51B6-DBB8-D406-9026-1F06288D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15CC-757B-13AE-7A71-79AAD61D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3240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C0F8-CB1F-8EE6-BA72-0296784E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0928-8FC5-412C-862D-82F43B4D5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3920-0043-D6D7-5214-8661355A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842D-8919-0695-C873-46831881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9FD-6354-3273-70CB-D1257876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4509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7E9D-729C-7ACF-D852-D7C9ACBB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C68B9-BA9F-057F-A937-B0FD6D0C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B3399-23EF-2AED-3176-B0F3C031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941C-970D-08AF-4B59-86C3A30E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C61E-A832-FCC2-E5AB-C87DFD85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7683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D42B-DAB3-4AAD-C739-D8A620EB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17C8-0536-1B58-35FC-D38CA05D6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8276-3203-4017-1A2F-8779E869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B8E25-8960-0B3B-62FD-9E01724A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DA7C3-9CFB-64A6-3025-DEE4822F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81386-B332-4609-E729-9D0E532C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308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01BB-34E6-DBA0-8437-7242214A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E6EF-2024-F167-EFCC-EFB56AA9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21AE9-3476-BBA2-75D1-576587FA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0D047-14B4-3ED7-FEDF-CADD70352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D2796-DBB6-2A04-0A8F-E4126D1BB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68063-C2CB-6B17-9016-33BA42B7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181AB-45B0-9BFC-EC41-5C1552DD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9DA06-65AA-1C27-5F49-2AECC578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318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491-60C0-39D3-0A28-2AE62FFD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4B8A9-E9AE-B963-FB85-A4C62049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E5399-BED4-67FE-614E-2A70CEAF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ECA8-D17D-EC0C-A216-12C5DE9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04627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74D1-44FD-B986-228D-42F5DC2A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3A713-7806-BFBC-B9D3-A92C7EAD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2699A-E198-646A-FDCE-06C662B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6798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98A0-C672-C648-3C17-EBFFCEE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562B-BA07-8468-BF9A-6E69517F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A20EF-6976-9380-DA6C-03804261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9748-76CD-85CA-BD4C-E7D4F72F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3317-729D-68ED-27A0-FD524760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5AC7-3F56-15D5-6BCD-BC8E07F0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01988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555E-7FE6-27AB-795E-8860D00B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E0009-6EAB-56D9-16FD-D5DB4031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5BCDD-7E71-8FA6-C1BB-50E89EE95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A7931-1826-F855-531B-99B452D5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AC2E-7B2F-2AA3-7FB9-07DC1F8B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58C5-8668-B9BB-0A61-BEE956B3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8276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F2AB-3EBE-06E3-D345-610C86B1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3700C-142D-2232-943C-8FA7E1DD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0842-FCFE-6EBB-07C7-2FC2453A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B27D-9022-D6CC-3822-88F9FA8D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46028-8BA7-4305-F013-1E3F3846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97108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FF6E7-7A52-B6C9-DFD0-6CB669951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94A2-749F-56FC-CEB6-CC79EF3AA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90BB2-58FD-B430-E1C1-8DCAA9B6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BC63-FBCF-4FD8-FD58-79A5EF31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05A8-795E-D029-7D71-67C6940F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3596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53AA-3ACA-B9B0-6955-183336FF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C2875-CC0F-7B04-4A74-7715337A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47FE3-4647-4C27-0CC4-8625E6B2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E5DC9-DDD8-20D2-C0AD-850796AA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99363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2494-A4D1-4BDB-4B73-BED57081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3AC6A-17B4-203F-A9C2-092DD0D4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7B867-3F0D-4D1B-9234-902E050350BD}" type="datetimeFigureOut">
              <a:rPr lang="en-US" smtClean="0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B69E5-7646-0060-78B5-5620FE0E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79451-0CE9-9A88-D753-77C22DC9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2BB-28D4-4383-B28E-474669A16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3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8D3B-E2C7-FC75-D443-EC718185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19E52-6706-8CC8-CB08-BE9F0ED7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7B867-3F0D-4D1B-9234-902E050350BD}" type="datetimeFigureOut">
              <a:rPr lang="en-US" smtClean="0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7BE44-5DB5-0CF8-2F60-E644F559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B9D6-5644-9FF8-8DE4-3882D223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2BB-28D4-4383-B28E-474669A16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9" r:id="rId8"/>
    <p:sldLayoutId id="2147485090" r:id="rId9"/>
    <p:sldLayoutId id="2147485082" r:id="rId10"/>
    <p:sldLayoutId id="2147485088" r:id="rId11"/>
    <p:sldLayoutId id="2147485083" r:id="rId12"/>
    <p:sldLayoutId id="21474850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39777-6822-857B-0C88-01AA0C08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66CA2-DABE-2058-E41C-5EB49166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138" y="3354388"/>
            <a:ext cx="20183475" cy="79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AAC5-0CB4-ACB3-1A22-857E2D5A2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97E8-08E0-1845-17AF-AA13D0E4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0F978-9161-0EC1-84FE-748636B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399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57E48-CC1D-0A3D-D45F-D085F26D2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27" y="323330"/>
            <a:ext cx="22466497" cy="1180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814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  <p:sldLayoutId id="21474851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2875558"/>
            <a:ext cx="22367153" cy="682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Samwel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Sam 5, 1-7.10</a:t>
            </a:r>
            <a:endParaRPr lang="en-GB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619852"/>
            <a:ext cx="2232247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David ħa f’idejh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il-fortizza ta’ Sijon, li hi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l-Belt ta’ David.</a:t>
            </a:r>
          </a:p>
        </p:txBody>
      </p:sp>
    </p:spTree>
    <p:extLst>
      <p:ext uri="{BB962C8B-B14F-4D97-AF65-F5344CB8AC3E}">
        <p14:creationId xmlns:p14="http://schemas.microsoft.com/office/powerpoint/2010/main" val="119782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427218"/>
            <a:ext cx="2232247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baqa’ dejjem jissaħħaħ u l-Mulej, Alla tal-eżerċti, kien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dejjem miegħu.</a:t>
            </a:r>
          </a:p>
        </p:txBody>
      </p:sp>
    </p:spTree>
    <p:extLst>
      <p:ext uri="{BB962C8B-B14F-4D97-AF65-F5344CB8AC3E}">
        <p14:creationId xmlns:p14="http://schemas.microsoft.com/office/powerpoint/2010/main" val="210246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6" y="3485513"/>
            <a:ext cx="21942261" cy="491653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Il-Kelma tal-Mulej</a:t>
            </a:r>
          </a:p>
          <a:p>
            <a:pPr algn="ctr"/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627" y="4283770"/>
            <a:ext cx="22466496" cy="4975014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Miegħu jkunu l-fedeltà u t-tieba tiegħi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880" y="236669"/>
            <a:ext cx="16908675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5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Dhert fl-imgħoddi lil ħbiebek u għedtilhom: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187426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qegħedt il-kuruna fuq ras wieħed qalbieni;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ħtart żagħżugħ u għollejtu fuq il-poplu.</a:t>
            </a: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91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3812487"/>
            <a:ext cx="22394488" cy="4975014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Miegħu jkunu l-fedeltà u t-tieba tiegħi</a:t>
            </a:r>
          </a:p>
        </p:txBody>
      </p:sp>
    </p:spTree>
    <p:extLst>
      <p:ext uri="{BB962C8B-B14F-4D97-AF65-F5344CB8AC3E}">
        <p14:creationId xmlns:p14="http://schemas.microsoft.com/office/powerpoint/2010/main" val="237550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307681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Sibt ‘il David, qaddej tiegħi,</a:t>
            </a: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biż-żejt imqaddes tiegħi dliktu;</a:t>
            </a: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 idi dejjem miegħu,</a:t>
            </a: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nsaħħu wkoll bi driegħi.</a:t>
            </a: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24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3812487"/>
            <a:ext cx="22394488" cy="4975014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Miegħu jkunu l-fedeltà u t-tieba tiegħi</a:t>
            </a:r>
          </a:p>
        </p:txBody>
      </p:sp>
    </p:spTree>
    <p:extLst>
      <p:ext uri="{BB962C8B-B14F-4D97-AF65-F5344CB8AC3E}">
        <p14:creationId xmlns:p14="http://schemas.microsoft.com/office/powerpoint/2010/main" val="228463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Miegħu jkunu l-fedeltà u </a:t>
            </a:r>
            <a:endParaRPr lang="en-GB" altLang="en-US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t-tieba tiegħi;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b’ismi tissaħħaħ il-qawwa tiegħu.</a:t>
            </a:r>
          </a:p>
        </p:txBody>
      </p:sp>
    </p:spTree>
    <p:extLst>
      <p:ext uri="{BB962C8B-B14F-4D97-AF65-F5344CB8AC3E}">
        <p14:creationId xmlns:p14="http://schemas.microsoft.com/office/powerpoint/2010/main" val="211539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619852"/>
            <a:ext cx="2232247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it-tribujiet kollha ta’ Iżrael ġew għand David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f’Ħebron u qalulu: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Is-setgħa ta’ idejh nifrex fuq il-baħar;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ix-xmajjar taħkem </a:t>
            </a:r>
            <a:endParaRPr lang="en-GB" altLang="en-US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tiegħu.”</a:t>
            </a:r>
          </a:p>
        </p:txBody>
      </p:sp>
    </p:spTree>
    <p:extLst>
      <p:ext uri="{BB962C8B-B14F-4D97-AF65-F5344CB8AC3E}">
        <p14:creationId xmlns:p14="http://schemas.microsoft.com/office/powerpoint/2010/main" val="421791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3812487"/>
            <a:ext cx="22394488" cy="4975014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Miegħu jkunu l-fedeltà u t-tieba tiegħi</a:t>
            </a:r>
          </a:p>
        </p:txBody>
      </p:sp>
    </p:spTree>
    <p:extLst>
      <p:ext uri="{BB962C8B-B14F-4D97-AF65-F5344CB8AC3E}">
        <p14:creationId xmlns:p14="http://schemas.microsoft.com/office/powerpoint/2010/main" val="18614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234584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Is-Salvatur tagħna Kristu Ġesù qered il-mewt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dawwal il-ħajja bla tmiem permezz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tal-Evanġelju.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0669" y="2089064"/>
            <a:ext cx="22679960" cy="88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3, 22-30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1427218"/>
            <a:ext cx="22466495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il-kittieba li kienu niżlu minn Ġerusalemm bdew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jgħidu: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Ġesù għandu fih lil Begħelżebul,” </a:t>
            </a:r>
            <a:endParaRPr lang="en-GB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wkoll: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1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1427218"/>
            <a:ext cx="22466495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</a:t>
            </a:r>
            <a:r>
              <a:rPr lang="en-GB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</a:t>
            </a:r>
            <a:endParaRPr lang="en-GB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tal-Prinċep tax-xjaten qiegħed ikeċċihom </a:t>
            </a:r>
            <a:endParaRPr lang="en-GB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ix-xjaten.”</a:t>
            </a:r>
          </a:p>
        </p:txBody>
      </p:sp>
    </p:spTree>
    <p:extLst>
      <p:ext uri="{BB962C8B-B14F-4D97-AF65-F5344CB8AC3E}">
        <p14:creationId xmlns:p14="http://schemas.microsoft.com/office/powerpoint/2010/main" val="3925262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3812487"/>
            <a:ext cx="22466495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Ġesù sejħilhom lejh u beda jkellimhom bil-parabboli:</a:t>
            </a:r>
          </a:p>
        </p:txBody>
      </p:sp>
    </p:spTree>
    <p:extLst>
      <p:ext uri="{BB962C8B-B14F-4D97-AF65-F5344CB8AC3E}">
        <p14:creationId xmlns:p14="http://schemas.microsoft.com/office/powerpoint/2010/main" val="20351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“Arana, għadmek u laħmek aħna! </a:t>
            </a:r>
            <a:endParaRPr lang="en-GB" sz="15500" b="1" i="1" dirty="0">
              <a:solidFill>
                <a:srgbClr val="5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Fl-imgħoddi,</a:t>
            </a:r>
            <a:r>
              <a:rPr lang="en-GB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Sawl kien sultan fuqna, kont int li kont toħroġ lil Iżrael</a:t>
            </a:r>
          </a:p>
        </p:txBody>
      </p:sp>
    </p:spTree>
    <p:extLst>
      <p:ext uri="{BB962C8B-B14F-4D97-AF65-F5344CB8AC3E}">
        <p14:creationId xmlns:p14="http://schemas.microsoft.com/office/powerpoint/2010/main" val="917591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2761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“Kif jista’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x-Xitan ikeċċi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x-Xitan? Jekk saltna tinqasam fiha nfisha, dik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tistax iżżomm wieqfa.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54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familja tinqasam fiha nfisha, dik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il-familja ma tistax iżżomm wieqfa.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00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2761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kieku mela x-Xitan qam</a:t>
            </a:r>
          </a:p>
          <a:p>
            <a:pPr algn="ctr" eaLnBrk="1" hangingPunct="1"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 tiegħu nnifsu u nfired,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kienx jista’ jżomm sħiħ, imma jkun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wasal fit-tmiem.</a:t>
            </a:r>
          </a:p>
        </p:txBody>
      </p:sp>
    </p:spTree>
    <p:extLst>
      <p:ext uri="{BB962C8B-B14F-4D97-AF65-F5344CB8AC3E}">
        <p14:creationId xmlns:p14="http://schemas.microsoft.com/office/powerpoint/2010/main" val="2164983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2761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 ma jista’ jidħol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fid-dar ta’ wieħed qawwi u jaħtaflu ġidu jekk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 ma jkunx rabat lil dak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il-qawwi;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58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2761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id-dar jaħtafhielu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żgur. Tassew ngħidilkom, kollox jinħafrilhom lil ulied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il-bniedem,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id-dnubiet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42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2761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d-dagħa kollu li jidgħu. Imma min jieqaf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lill-Ispirtu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s-Santu ma jkollu qatt maħfra; jibqa’ ħati għal dejjem.”</a:t>
            </a:r>
          </a:p>
        </p:txBody>
      </p:sp>
    </p:spTree>
    <p:extLst>
      <p:ext uri="{BB962C8B-B14F-4D97-AF65-F5344CB8AC3E}">
        <p14:creationId xmlns:p14="http://schemas.microsoft.com/office/powerpoint/2010/main" val="1034727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kienu qalu: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“Għandu fih spirtu ħażin.”</a:t>
            </a:r>
          </a:p>
        </p:txBody>
      </p:sp>
    </p:spTree>
    <p:extLst>
      <p:ext uri="{BB962C8B-B14F-4D97-AF65-F5344CB8AC3E}">
        <p14:creationId xmlns:p14="http://schemas.microsoft.com/office/powerpoint/2010/main" val="1508219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800491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</a:t>
            </a:r>
            <a:r>
              <a:rPr lang="en-GB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gwerra</a:t>
            </a:r>
            <a:r>
              <a:rPr lang="en-GB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ġġibhom lura, u l-Mulej qallek: </a:t>
            </a:r>
            <a:endParaRPr lang="en-GB" sz="15500" b="1" i="1" dirty="0">
              <a:solidFill>
                <a:srgbClr val="5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għad tirgħa l-poplu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u tkun prinċep fuq Iżrael.</a:t>
            </a:r>
            <a:r>
              <a:rPr lang="en-GB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”</a:t>
            </a: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dirty="0">
              <a:solidFill>
                <a:srgbClr val="5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x-xjuħ kollha ta’ Iżrael ġew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għand is-Sultan f’Ħebron u s-sultan David għamel patt magħhom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f’Ħebron quddiem il-Mulej;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lil David dilkuh sultan fuq Iżrael.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Tletin sena kellu David meta sar sultan, u dam isaltan erbgħin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sena;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6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seba’ snin u sitt xhur fuq Ġuda f’Ħebron; u tlieta u tletin sena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erusalemm fuq Iżrael kollu u fuq 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uda.</a:t>
            </a:r>
          </a:p>
        </p:txBody>
      </p:sp>
    </p:spTree>
    <p:extLst>
      <p:ext uri="{BB962C8B-B14F-4D97-AF65-F5344CB8AC3E}">
        <p14:creationId xmlns:p14="http://schemas.microsoft.com/office/powerpoint/2010/main" val="59682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Is-sultan mar bin-nies tiegħu 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erusalemm kontra l-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ebusin, li kienu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jgħammru fil-pajjiż. U qalu lil David: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tidħolx hawn! Biżżejjed</a:t>
            </a:r>
            <a:r>
              <a:rPr lang="en-GB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l-għomja u </a:t>
            </a:r>
            <a:endParaRPr lang="en-GB" sz="15500" b="1" i="1" dirty="0">
              <a:solidFill>
                <a:srgbClr val="5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z-zopop biex ikeċċuk,” </a:t>
            </a:r>
            <a:endParaRPr lang="en-GB" sz="15500" b="1" i="1" dirty="0">
              <a:solidFill>
                <a:srgbClr val="5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 kliem ieħor: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“David ma jidħolx.”</a:t>
            </a:r>
          </a:p>
        </p:txBody>
      </p:sp>
    </p:spTree>
    <p:extLst>
      <p:ext uri="{BB962C8B-B14F-4D97-AF65-F5344CB8AC3E}">
        <p14:creationId xmlns:p14="http://schemas.microsoft.com/office/powerpoint/2010/main" val="329626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565</Words>
  <Application>Microsoft Office PowerPoint</Application>
  <PresentationFormat>Custom</PresentationFormat>
  <Paragraphs>87</Paragraphs>
  <Slides>38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Custom Design</vt:lpstr>
      <vt:lpstr>1_Custom Design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316</cp:revision>
  <dcterms:created xsi:type="dcterms:W3CDTF">2008-12-28T11:50:57Z</dcterms:created>
  <dcterms:modified xsi:type="dcterms:W3CDTF">2024-01-11T06:46:19Z</dcterms:modified>
</cp:coreProperties>
</file>