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  <p:sldMasterId id="2147485112" r:id="rId2"/>
  </p:sldMasterIdLst>
  <p:notesMasterIdLst>
    <p:notesMasterId r:id="rId47"/>
  </p:notesMasterIdLst>
  <p:sldIdLst>
    <p:sldId id="699" r:id="rId3"/>
    <p:sldId id="529" r:id="rId4"/>
    <p:sldId id="742" r:id="rId5"/>
    <p:sldId id="743" r:id="rId6"/>
    <p:sldId id="745" r:id="rId7"/>
    <p:sldId id="744" r:id="rId8"/>
    <p:sldId id="746" r:id="rId9"/>
    <p:sldId id="747" r:id="rId10"/>
    <p:sldId id="748" r:id="rId11"/>
    <p:sldId id="749" r:id="rId12"/>
    <p:sldId id="750" r:id="rId13"/>
    <p:sldId id="751" r:id="rId14"/>
    <p:sldId id="752" r:id="rId15"/>
    <p:sldId id="753" r:id="rId16"/>
    <p:sldId id="767" r:id="rId17"/>
    <p:sldId id="732" r:id="rId18"/>
    <p:sldId id="733" r:id="rId19"/>
    <p:sldId id="426" r:id="rId20"/>
    <p:sldId id="755" r:id="rId21"/>
    <p:sldId id="724" r:id="rId22"/>
    <p:sldId id="721" r:id="rId23"/>
    <p:sldId id="756" r:id="rId24"/>
    <p:sldId id="757" r:id="rId25"/>
    <p:sldId id="725" r:id="rId26"/>
    <p:sldId id="722" r:id="rId27"/>
    <p:sldId id="758" r:id="rId28"/>
    <p:sldId id="726" r:id="rId29"/>
    <p:sldId id="723" r:id="rId30"/>
    <p:sldId id="759" r:id="rId31"/>
    <p:sldId id="715" r:id="rId32"/>
    <p:sldId id="740" r:id="rId33"/>
    <p:sldId id="583" r:id="rId34"/>
    <p:sldId id="741" r:id="rId35"/>
    <p:sldId id="607" r:id="rId36"/>
    <p:sldId id="672" r:id="rId37"/>
    <p:sldId id="760" r:id="rId38"/>
    <p:sldId id="761" r:id="rId39"/>
    <p:sldId id="762" r:id="rId40"/>
    <p:sldId id="763" r:id="rId41"/>
    <p:sldId id="764" r:id="rId42"/>
    <p:sldId id="765" r:id="rId43"/>
    <p:sldId id="766" r:id="rId44"/>
    <p:sldId id="586" r:id="rId45"/>
    <p:sldId id="299" r:id="rId46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3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8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314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776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239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702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00"/>
    <a:srgbClr val="4A206A"/>
    <a:srgbClr val="003300"/>
    <a:srgbClr val="800000"/>
    <a:srgbClr val="006600"/>
    <a:srgbClr val="00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06" autoAdjust="0"/>
    <p:restoredTop sz="94660"/>
  </p:normalViewPr>
  <p:slideViewPr>
    <p:cSldViewPr>
      <p:cViewPr varScale="1">
        <p:scale>
          <a:sx n="31" d="100"/>
          <a:sy n="31" d="100"/>
        </p:scale>
        <p:origin x="114" y="121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FBB0BE-F57D-459E-AE8F-E61FDC19C325}" type="datetimeFigureOut">
              <a:rPr lang="en-GB"/>
              <a:pPr>
                <a:defRPr/>
              </a:pPr>
              <a:t>02/01/2024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1EFECC-839E-46D9-BDE2-BD6598FFB2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43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1pPr>
    <a:lvl2pPr marL="1028463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2pPr>
    <a:lvl3pPr marL="2056925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3pPr>
    <a:lvl4pPr marL="3085388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4pPr>
    <a:lvl5pPr marL="4113851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5pPr>
    <a:lvl6pPr marL="5142314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6pPr>
    <a:lvl7pPr marL="6170776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7pPr>
    <a:lvl8pPr marL="7199239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8pPr>
    <a:lvl9pPr marL="8227702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875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202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230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89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06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985DF-B91E-41D8-AD34-3449F92A8707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E0D10-6C49-41F2-8248-B35953CFF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8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6181-8BC4-4D14-9541-2FE822BBEDC7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43F3-F40B-4A5B-B835-B874AE806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61F4-AEE0-4F77-9BF8-A1E9531756F1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B546-2E3F-4658-B8C6-E8B5A6580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22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5446F0-8769-4B2C-A7CF-B101ABBA4ADF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3A3DE2-DD88-480F-8593-67B0C82AB4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031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8B59-483A-48B7-876F-3DB050C6700A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71CC-A747-495F-BF8B-E4B8C6A824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34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6A426B-C4F2-47C1-89FC-199CCF8EA1AF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FC3232-E82F-47AB-A494-3CF89065BE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46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297AD3-D41C-4ED3-B777-82AE7FAB6094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E902E6-4CF9-42B7-AD98-B8E0B9ADA7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147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DA17A9-A782-413C-BC83-5DDA597B467F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957BBF-F8AB-4301-AC1D-C6F8FC6A62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980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5B8C-D559-4AA2-8084-479D0632BACE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5B6C4-B591-4E13-A2FB-5867B92D7D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83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A53078-C1E5-4C3F-ADE4-1D1F5E6513D5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ABFEC1-47A2-4BFF-A5AE-4490C87F65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417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9F3CC-09AB-42EE-8068-D03EBA3CE429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B6E16-82FF-49E3-9439-A4EB2028FF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56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44E5-136D-4A69-8F3F-7C7B8EC14D65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AF99-FB7E-4568-B381-78B375D7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59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58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48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8A50C0-94B0-48AC-AF8E-7132775E8A0A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093BE3-14A7-4A96-B6B5-D4FCEEB324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59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B4C1-1B13-49EF-97C6-FB0C1BF53237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8D38-A227-4AC4-96E4-C338DE19EC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20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C7E8-8499-47D7-82CB-3FB134516C83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EDE3-026C-4C14-9C3D-6BF48D6ABA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72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4F2AFD-0DF0-449F-9478-B32A4C0472A6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3555D-3F42-4FC9-93D4-FD7A3EA0A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75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066F-37E4-483B-837A-941A303A7BF3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815D-8E88-440D-A01A-FDA9C525F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F9B495-C2B0-42E5-8AB3-2251814308AC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539BE-F85E-4391-A94B-E974EDA3A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79A3-F9CB-4682-A2FC-ADC14FEF8660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3FEF-D3A2-4532-AD11-F1816D624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45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C50D-8F48-49FB-9C44-BFEE2B7716D3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CF7C-AC5E-4BE3-B885-C3A7294F4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52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FE6E-3C87-4543-B1ED-D809CEF90371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85DD-D278-4227-9585-A1D1E1B1BD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4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326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31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C8E21-05BC-4F45-8B9A-B8AAF53CD13C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28095-AC5D-4209-AC4E-EB141635F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22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B7B867-3F0D-4D1B-9234-902E050350BD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9142BB-28D4-4383-B28E-474669A16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85" r:id="rId1"/>
    <p:sldLayoutId id="2147485078" r:id="rId2"/>
    <p:sldLayoutId id="2147485086" r:id="rId3"/>
    <p:sldLayoutId id="2147485079" r:id="rId4"/>
    <p:sldLayoutId id="2147485087" r:id="rId5"/>
    <p:sldLayoutId id="2147485080" r:id="rId6"/>
    <p:sldLayoutId id="2147485081" r:id="rId7"/>
    <p:sldLayoutId id="2147485082" r:id="rId8"/>
    <p:sldLayoutId id="2147485088" r:id="rId9"/>
    <p:sldLayoutId id="2147485083" r:id="rId10"/>
    <p:sldLayoutId id="21474850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D67B301-CB36-449B-9856-57250DCFE83A}" type="datetimeFigureOut">
              <a:rPr lang="en-US"/>
              <a:pPr>
                <a:defRPr/>
              </a:pPr>
              <a:t>1/2/2024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BD9A838-772A-41C5-A741-8ACE45D557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528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13" r:id="rId1"/>
    <p:sldLayoutId id="2147485114" r:id="rId2"/>
    <p:sldLayoutId id="2147485115" r:id="rId3"/>
    <p:sldLayoutId id="2147485116" r:id="rId4"/>
    <p:sldLayoutId id="2147485117" r:id="rId5"/>
    <p:sldLayoutId id="2147485118" r:id="rId6"/>
    <p:sldLayoutId id="2147485119" r:id="rId7"/>
    <p:sldLayoutId id="2147485120" r:id="rId8"/>
    <p:sldLayoutId id="2147485121" r:id="rId9"/>
    <p:sldLayoutId id="2147485122" r:id="rId10"/>
    <p:sldLayoutId id="21474851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5647" y="3090201"/>
            <a:ext cx="22052175" cy="651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>
              <a:defRPr/>
            </a:pP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 mill-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Ewwel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Ktieb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ta’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Samwel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Sam 1, 9-20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3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08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 il-Mulej. La tqisx il-qaddejja tiegħek b’mara ħażina; s’issa tkellimt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mill-kotra ta’ hemmi u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n-niket tiegħi.”</a:t>
            </a:r>
          </a:p>
        </p:txBody>
      </p:sp>
    </p:spTree>
    <p:extLst>
      <p:ext uri="{BB962C8B-B14F-4D97-AF65-F5344CB8AC3E}">
        <p14:creationId xmlns:p14="http://schemas.microsoft.com/office/powerpoint/2010/main" val="539397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08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Għeli wieġeb: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“Mur bis-sliem. Alla ta’ Iżrael sama’ t-talba tiegħek, u jagħtik kulma tlabtu.” </a:t>
            </a:r>
          </a:p>
        </p:txBody>
      </p:sp>
    </p:spTree>
    <p:extLst>
      <p:ext uri="{BB962C8B-B14F-4D97-AF65-F5344CB8AC3E}">
        <p14:creationId xmlns:p14="http://schemas.microsoft.com/office/powerpoint/2010/main" val="2265180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08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hi wieġbet: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“Jalla l-qaddejja tiegħek issib ħniena f’għajnejk.”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Il-mara qabdet triqtha, kielet, u wiċċha ma baqax</a:t>
            </a:r>
          </a:p>
        </p:txBody>
      </p:sp>
    </p:spTree>
    <p:extLst>
      <p:ext uri="{BB962C8B-B14F-4D97-AF65-F5344CB8AC3E}">
        <p14:creationId xmlns:p14="http://schemas.microsoft.com/office/powerpoint/2010/main" val="976323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08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bħal qabel.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L-għada filgħodu bakkru u marru jaduraw il-Mulej, u telqu lura lejn darhom f’Rama. </a:t>
            </a:r>
            <a:endParaRPr lang="mt-MT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044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234584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Imbagħad Elkana għaraf ’il martu, u l-Mulej ftakar fiha. U tqalet, </a:t>
            </a: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meta wasal żmienha wildet iben u semmietu Samwel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241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3813281"/>
            <a:ext cx="22538503" cy="497501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‘għaliex’</a:t>
            </a: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kif qalet hi, </a:t>
            </a:r>
            <a:r>
              <a:rPr lang="mt-MT" sz="15500" b="1" i="1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‘tlabtu lill-Mulej.’</a:t>
            </a:r>
            <a:endParaRPr lang="mt-MT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948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744" y="3812487"/>
            <a:ext cx="21942261" cy="497501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445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552" y="4283770"/>
            <a:ext cx="19242646" cy="5118772"/>
          </a:xfrm>
          <a:prstGeom prst="rect">
            <a:avLst/>
          </a:prstGeom>
          <a:noFill/>
        </p:spPr>
        <p:txBody>
          <a:bodyPr lIns="202498" tIns="101250" rIns="202498" bIns="101250">
            <a:spAutoFit/>
          </a:bodyPr>
          <a:lstStyle/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Ferħet qalbi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bil-Mulej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603" y="611362"/>
            <a:ext cx="17478003" cy="2589746"/>
          </a:xfrm>
          <a:prstGeom prst="rect">
            <a:avLst/>
          </a:prstGeom>
          <a:noFill/>
        </p:spPr>
        <p:txBody>
          <a:bodyPr wrap="square" lIns="202498" tIns="101250" rIns="202498" bIns="101250" rtlCol="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714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0" y="3812487"/>
            <a:ext cx="23399750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Ferħet qalbi bil-Mulej;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irtefgħet rasi fil-Mulej;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0" y="1427218"/>
            <a:ext cx="23399750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iddieħak fommi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bl-għedewwa tiegħi,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fraħt bis-salvazzjoni tiegħek.</a:t>
            </a:r>
          </a:p>
        </p:txBody>
      </p:sp>
    </p:spTree>
    <p:extLst>
      <p:ext uri="{BB962C8B-B14F-4D97-AF65-F5344CB8AC3E}">
        <p14:creationId xmlns:p14="http://schemas.microsoft.com/office/powerpoint/2010/main" val="223717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08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F’dak iż</a:t>
            </a:r>
            <a:r>
              <a:rPr lang="el-GR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żmien, Anna qamet u marret quddiem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il-Mulej, u l-qassis Għeli kien bilqiegħda fuq is-siġġu ħdejn it-tarġa tal-bieb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552" y="3740608"/>
            <a:ext cx="19242646" cy="4975014"/>
          </a:xfrm>
          <a:prstGeom prst="rect">
            <a:avLst/>
          </a:prstGeom>
          <a:noFill/>
        </p:spPr>
        <p:txBody>
          <a:bodyPr lIns="202498" tIns="101250" rIns="202498" bIns="101250">
            <a:spAutoFit/>
          </a:bodyPr>
          <a:lstStyle/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Ferħet qalbi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bil-Mulej</a:t>
            </a:r>
          </a:p>
        </p:txBody>
      </p:sp>
    </p:spTree>
    <p:extLst>
      <p:ext uri="{BB962C8B-B14F-4D97-AF65-F5344CB8AC3E}">
        <p14:creationId xmlns:p14="http://schemas.microsoft.com/office/powerpoint/2010/main" val="3432766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94619" y="1427218"/>
            <a:ext cx="22610512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Tkisser il-qaws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tal-qawwijin,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d-dgħajfin tħażżmu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bil-ħila.</a:t>
            </a:r>
          </a:p>
        </p:txBody>
      </p:sp>
    </p:spTree>
    <p:extLst>
      <p:ext uri="{BB962C8B-B14F-4D97-AF65-F5344CB8AC3E}">
        <p14:creationId xmlns:p14="http://schemas.microsoft.com/office/powerpoint/2010/main" val="179244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94619" y="1427218"/>
            <a:ext cx="22610512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L-imxebbgħin bil-ħobż</a:t>
            </a:r>
            <a:r>
              <a:rPr lang="el-GR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inkrew,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ma baqgħux jitħabtu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l-imġewħin.</a:t>
            </a:r>
          </a:p>
        </p:txBody>
      </p:sp>
    </p:spTree>
    <p:extLst>
      <p:ext uri="{BB962C8B-B14F-4D97-AF65-F5344CB8AC3E}">
        <p14:creationId xmlns:p14="http://schemas.microsoft.com/office/powerpoint/2010/main" val="2019717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94619" y="1427218"/>
            <a:ext cx="22610512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Il-mara bla tfal wildet sebgħa,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dbielet il-mara b’ħafna tfal.</a:t>
            </a:r>
          </a:p>
        </p:txBody>
      </p:sp>
    </p:spTree>
    <p:extLst>
      <p:ext uri="{BB962C8B-B14F-4D97-AF65-F5344CB8AC3E}">
        <p14:creationId xmlns:p14="http://schemas.microsoft.com/office/powerpoint/2010/main" val="729231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552" y="3740608"/>
            <a:ext cx="19242646" cy="5118772"/>
          </a:xfrm>
          <a:prstGeom prst="rect">
            <a:avLst/>
          </a:prstGeom>
          <a:noFill/>
        </p:spPr>
        <p:txBody>
          <a:bodyPr lIns="202498" tIns="101250" rIns="202498" bIns="101250">
            <a:spAutoFit/>
          </a:bodyPr>
          <a:lstStyle/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Ferħet qalbi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bil-Mulej</a:t>
            </a:r>
          </a:p>
        </p:txBody>
      </p:sp>
    </p:spTree>
    <p:extLst>
      <p:ext uri="{BB962C8B-B14F-4D97-AF65-F5344CB8AC3E}">
        <p14:creationId xmlns:p14="http://schemas.microsoft.com/office/powerpoint/2010/main" val="3432766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2619852"/>
            <a:ext cx="21581747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jibgħat il-mewt u jagħti l-ħajja,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iniżżel fl-imwiet u jtalla’.</a:t>
            </a:r>
          </a:p>
        </p:txBody>
      </p:sp>
    </p:spTree>
    <p:extLst>
      <p:ext uri="{BB962C8B-B14F-4D97-AF65-F5344CB8AC3E}">
        <p14:creationId xmlns:p14="http://schemas.microsoft.com/office/powerpoint/2010/main" val="1036691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2619852"/>
            <a:ext cx="21581747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ifaqqar u jagħti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l-ġid,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ibaxxi u jgħolli wkoll.</a:t>
            </a:r>
          </a:p>
        </p:txBody>
      </p:sp>
    </p:spTree>
    <p:extLst>
      <p:ext uri="{BB962C8B-B14F-4D97-AF65-F5344CB8AC3E}">
        <p14:creationId xmlns:p14="http://schemas.microsoft.com/office/powerpoint/2010/main" val="414717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552" y="3740608"/>
            <a:ext cx="19242646" cy="5118772"/>
          </a:xfrm>
          <a:prstGeom prst="rect">
            <a:avLst/>
          </a:prstGeom>
          <a:noFill/>
        </p:spPr>
        <p:txBody>
          <a:bodyPr lIns="202498" tIns="101250" rIns="202498" bIns="101250">
            <a:spAutoFit/>
          </a:bodyPr>
          <a:lstStyle/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Ferħet qalbi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bil-Mulej</a:t>
            </a:r>
          </a:p>
        </p:txBody>
      </p:sp>
    </p:spTree>
    <p:extLst>
      <p:ext uri="{BB962C8B-B14F-4D97-AF65-F5344CB8AC3E}">
        <p14:creationId xmlns:p14="http://schemas.microsoft.com/office/powerpoint/2010/main" val="3432766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27218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Iqajjem mit-trab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lill-imsejken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l-fqajjar jerfgħu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mill-miżbla,</a:t>
            </a:r>
          </a:p>
        </p:txBody>
      </p:sp>
    </p:spTree>
    <p:extLst>
      <p:ext uri="{BB962C8B-B14F-4D97-AF65-F5344CB8AC3E}">
        <p14:creationId xmlns:p14="http://schemas.microsoft.com/office/powerpoint/2010/main" val="2230139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813281"/>
            <a:ext cx="21581747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jqegħedhom mal-kbarat,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 jirtu tron ta’ ġieħ.</a:t>
            </a:r>
          </a:p>
        </p:txBody>
      </p:sp>
    </p:spTree>
    <p:extLst>
      <p:ext uri="{BB962C8B-B14F-4D97-AF65-F5344CB8AC3E}">
        <p14:creationId xmlns:p14="http://schemas.microsoft.com/office/powerpoint/2010/main" val="710045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08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tat-tempju tal-Mulej. Anna kellha qalbha kollha mrar, u bdiet titlob lill-Mulej, u tibki ħafna. Għamlet wegħda u qalet: </a:t>
            </a:r>
          </a:p>
        </p:txBody>
      </p:sp>
    </p:spTree>
    <p:extLst>
      <p:ext uri="{BB962C8B-B14F-4D97-AF65-F5344CB8AC3E}">
        <p14:creationId xmlns:p14="http://schemas.microsoft.com/office/powerpoint/2010/main" val="2782031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552" y="3740608"/>
            <a:ext cx="19242646" cy="5118772"/>
          </a:xfrm>
          <a:prstGeom prst="rect">
            <a:avLst/>
          </a:prstGeom>
          <a:noFill/>
        </p:spPr>
        <p:txBody>
          <a:bodyPr lIns="202498" tIns="101250" rIns="202498" bIns="101250">
            <a:spAutoFit/>
          </a:bodyPr>
          <a:lstStyle/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Ferħet qalbi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bil-Mulej</a:t>
            </a:r>
          </a:p>
        </p:txBody>
      </p:sp>
    </p:spTree>
    <p:extLst>
      <p:ext uri="{BB962C8B-B14F-4D97-AF65-F5344CB8AC3E}">
        <p14:creationId xmlns:p14="http://schemas.microsoft.com/office/powerpoint/2010/main" val="2375501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4859834"/>
            <a:ext cx="22838996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0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8672" y="235378"/>
            <a:ext cx="21762406" cy="12130819"/>
          </a:xfrm>
          <a:prstGeom prst="rect">
            <a:avLst/>
          </a:prstGeom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Ilqgħu l-Kelma ta’ Alla mhux bħala kelma ta’ bniedem,</a:t>
            </a:r>
          </a:p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iżda bħala kelma ta’ Alla, kif tassew hi.</a:t>
            </a:r>
            <a:endParaRPr lang="en-GB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4548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4859834"/>
            <a:ext cx="22838996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7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96052" y="2104389"/>
            <a:ext cx="22407646" cy="889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55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</a:t>
            </a:r>
            <a:r>
              <a:rPr lang="mt-MT" sz="155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</a:t>
            </a:r>
          </a:p>
          <a:p>
            <a:pPr algn="ctr"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Mk 1, 21b-28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</a:p>
        </p:txBody>
      </p:sp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199838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F’dak iż</a:t>
            </a:r>
            <a:r>
              <a:rPr lang="el-GR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żmien, Ġesù, f’jum is-Sibt, daħal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fis-sinagoga ta‘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Kafarnahum u qagħad jgħallem. </a:t>
            </a:r>
          </a:p>
        </p:txBody>
      </p:sp>
    </p:spTree>
    <p:extLst>
      <p:ext uri="{BB962C8B-B14F-4D97-AF65-F5344CB8AC3E}">
        <p14:creationId xmlns:p14="http://schemas.microsoft.com/office/powerpoint/2010/main" val="34709856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199838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In-nies baqgħu mistagħġbin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bil-mod tat-tagħlim tiegħu, </a:t>
            </a: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għax beda jgħallimhom bħal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wieħed li għandu s-setgħa, u mhux bħall-kittieba.</a:t>
            </a:r>
          </a:p>
        </p:txBody>
      </p:sp>
    </p:spTree>
    <p:extLst>
      <p:ext uri="{BB962C8B-B14F-4D97-AF65-F5344CB8AC3E}">
        <p14:creationId xmlns:p14="http://schemas.microsoft.com/office/powerpoint/2010/main" val="37925339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1428012"/>
            <a:ext cx="22610511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Mela jkun hemm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fis-sinagoga tagħhom raġel bi spirtu ħażin u qabad jgħajjat u jgħid: </a:t>
            </a:r>
          </a:p>
        </p:txBody>
      </p:sp>
    </p:spTree>
    <p:extLst>
      <p:ext uri="{BB962C8B-B14F-4D97-AF65-F5344CB8AC3E}">
        <p14:creationId xmlns:p14="http://schemas.microsoft.com/office/powerpoint/2010/main" val="21292982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199838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“Aħna x’għandna x’naqsmu, Ġesù ta’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Nazaret? Ġejt biex teqridna? Jien naf min int: Il-Qaddis ta’ Alla!”</a:t>
            </a:r>
          </a:p>
        </p:txBody>
      </p:sp>
    </p:spTree>
    <p:extLst>
      <p:ext uri="{BB962C8B-B14F-4D97-AF65-F5344CB8AC3E}">
        <p14:creationId xmlns:p14="http://schemas.microsoft.com/office/powerpoint/2010/main" val="22319324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199838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Imma Ġesù kkmandah: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“Iskot u oħroġ minnu!”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Imbagħad l-ispirtu ħażin </a:t>
            </a:r>
          </a:p>
          <a:p>
            <a:pPr eaLnBrk="1" hangingPunct="1">
              <a:defRPr/>
            </a:pP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lir-raġel beda jħabbtu ħafna,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għajjat għajta kbira u ħareġ</a:t>
            </a:r>
          </a:p>
        </p:txBody>
      </p:sp>
    </p:spTree>
    <p:extLst>
      <p:ext uri="{BB962C8B-B14F-4D97-AF65-F5344CB8AC3E}">
        <p14:creationId xmlns:p14="http://schemas.microsoft.com/office/powerpoint/2010/main" val="3950929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08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“Mulej tal-eżerċti, jekk inti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tħares lejn l-hemm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tal-qaddejja tiegħek u tiftakar fija, u ma twarrabx il-qaddejja</a:t>
            </a:r>
          </a:p>
        </p:txBody>
      </p:sp>
    </p:spTree>
    <p:extLst>
      <p:ext uri="{BB962C8B-B14F-4D97-AF65-F5344CB8AC3E}">
        <p14:creationId xmlns:p14="http://schemas.microsoft.com/office/powerpoint/2010/main" val="17387913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199838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minnu. U lkoll stagħġbu, u bdew jistaqsu lil xulxin u jgħidu: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“Dan x’inhu? X’tagħlim ġdid mogħti bis-setgħa! </a:t>
            </a:r>
          </a:p>
        </p:txBody>
      </p:sp>
    </p:spTree>
    <p:extLst>
      <p:ext uri="{BB962C8B-B14F-4D97-AF65-F5344CB8AC3E}">
        <p14:creationId xmlns:p14="http://schemas.microsoft.com/office/powerpoint/2010/main" val="4407965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2619852"/>
            <a:ext cx="22610511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 lill-ispirti ħżiena jikkmanda, u huma joqogħdu għalih!”</a:t>
            </a:r>
          </a:p>
        </p:txBody>
      </p:sp>
    </p:spTree>
    <p:extLst>
      <p:ext uri="{BB962C8B-B14F-4D97-AF65-F5344CB8AC3E}">
        <p14:creationId xmlns:p14="http://schemas.microsoft.com/office/powerpoint/2010/main" val="12183432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2555578"/>
            <a:ext cx="22610511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l-fama tiegħu malajr xterdet mal-inħawi kollha tal-Galilija.</a:t>
            </a:r>
          </a:p>
        </p:txBody>
      </p:sp>
    </p:spTree>
    <p:extLst>
      <p:ext uri="{BB962C8B-B14F-4D97-AF65-F5344CB8AC3E}">
        <p14:creationId xmlns:p14="http://schemas.microsoft.com/office/powerpoint/2010/main" val="2457259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3812487"/>
            <a:ext cx="22838996" cy="497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tese Times Roman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006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08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tiegħek, u tagħtiha tifel, hija tagħtih lill-Mulej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il-jiem kollha ta’ ħajtu, u minn fuq rasu ma jgħaddix il-mus.”</a:t>
            </a:r>
          </a:p>
        </p:txBody>
      </p:sp>
    </p:spTree>
    <p:extLst>
      <p:ext uri="{BB962C8B-B14F-4D97-AF65-F5344CB8AC3E}">
        <p14:creationId xmlns:p14="http://schemas.microsoft.com/office/powerpoint/2010/main" val="3534552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08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Damet titlob ħafna quddiem il-Mulej, u Għeli kien qiegħed iħares lejn fommha. Anna kienet titkellem f’qalbha; </a:t>
            </a:r>
            <a:endParaRPr lang="mt-MT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317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427218"/>
            <a:ext cx="22538503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xufftejha biss kienu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jitħarrku, u leħinha ma jinstamax. Għalhekk Għeli ħasibha fis-sakra u qalilha: </a:t>
            </a:r>
          </a:p>
        </p:txBody>
      </p:sp>
    </p:spTree>
    <p:extLst>
      <p:ext uri="{BB962C8B-B14F-4D97-AF65-F5344CB8AC3E}">
        <p14:creationId xmlns:p14="http://schemas.microsoft.com/office/powerpoint/2010/main" val="3205524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427218"/>
            <a:ext cx="22538503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“Kemm se ddum fis-sakra? Eħles mill-inbid li għandek fuqek.”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Anna wieġbet: </a:t>
            </a:r>
          </a:p>
        </p:txBody>
      </p:sp>
    </p:spTree>
    <p:extLst>
      <p:ext uri="{BB962C8B-B14F-4D97-AF65-F5344CB8AC3E}">
        <p14:creationId xmlns:p14="http://schemas.microsoft.com/office/powerpoint/2010/main" val="3004615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08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“Le, sidi, jiena mara b’qalbha muġugħa, 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xrobt la nbid u lanqas xorb ieħor li jsakkar, imma qiegħda niftaħ qalbi</a:t>
            </a:r>
          </a:p>
        </p:txBody>
      </p:sp>
    </p:spTree>
    <p:extLst>
      <p:ext uri="{BB962C8B-B14F-4D97-AF65-F5344CB8AC3E}">
        <p14:creationId xmlns:p14="http://schemas.microsoft.com/office/powerpoint/2010/main" val="3255624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3114</TotalTime>
  <Words>642</Words>
  <Application>Microsoft Office PowerPoint</Application>
  <PresentationFormat>Custom</PresentationFormat>
  <Paragraphs>111</Paragraphs>
  <Slides>44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Calibri</vt:lpstr>
      <vt:lpstr>Consolas</vt:lpstr>
      <vt:lpstr>Corbel</vt:lpstr>
      <vt:lpstr>Maltese Times Roman</vt:lpstr>
      <vt:lpstr>Times New Roman</vt:lpstr>
      <vt:lpstr>Wingdings</vt:lpstr>
      <vt:lpstr>Wingdings 2</vt:lpstr>
      <vt:lpstr>Wingdings 3</vt:lpstr>
      <vt:lpstr>3_Metro</vt:lpstr>
      <vt:lpstr>8_Metro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303</cp:revision>
  <dcterms:created xsi:type="dcterms:W3CDTF">2008-12-28T11:50:57Z</dcterms:created>
  <dcterms:modified xsi:type="dcterms:W3CDTF">2024-01-02T08:11:50Z</dcterms:modified>
</cp:coreProperties>
</file>