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6" r:id="rId1"/>
    <p:sldMasterId id="2147485112" r:id="rId2"/>
  </p:sldMasterIdLst>
  <p:notesMasterIdLst>
    <p:notesMasterId r:id="rId46"/>
  </p:notesMasterIdLst>
  <p:sldIdLst>
    <p:sldId id="699" r:id="rId3"/>
    <p:sldId id="529" r:id="rId4"/>
    <p:sldId id="767" r:id="rId5"/>
    <p:sldId id="768" r:id="rId6"/>
    <p:sldId id="769" r:id="rId7"/>
    <p:sldId id="770" r:id="rId8"/>
    <p:sldId id="771" r:id="rId9"/>
    <p:sldId id="772" r:id="rId10"/>
    <p:sldId id="773" r:id="rId11"/>
    <p:sldId id="774" r:id="rId12"/>
    <p:sldId id="775" r:id="rId13"/>
    <p:sldId id="776" r:id="rId14"/>
    <p:sldId id="777" r:id="rId15"/>
    <p:sldId id="778" r:id="rId16"/>
    <p:sldId id="779" r:id="rId17"/>
    <p:sldId id="780" r:id="rId18"/>
    <p:sldId id="781" r:id="rId19"/>
    <p:sldId id="782" r:id="rId20"/>
    <p:sldId id="783" r:id="rId21"/>
    <p:sldId id="784" r:id="rId22"/>
    <p:sldId id="732" r:id="rId23"/>
    <p:sldId id="733" r:id="rId24"/>
    <p:sldId id="426" r:id="rId25"/>
    <p:sldId id="785" r:id="rId26"/>
    <p:sldId id="724" r:id="rId27"/>
    <p:sldId id="721" r:id="rId28"/>
    <p:sldId id="786" r:id="rId29"/>
    <p:sldId id="725" r:id="rId30"/>
    <p:sldId id="722" r:id="rId31"/>
    <p:sldId id="787" r:id="rId32"/>
    <p:sldId id="726" r:id="rId33"/>
    <p:sldId id="740" r:id="rId34"/>
    <p:sldId id="583" r:id="rId35"/>
    <p:sldId id="741" r:id="rId36"/>
    <p:sldId id="607" r:id="rId37"/>
    <p:sldId id="672" r:id="rId38"/>
    <p:sldId id="788" r:id="rId39"/>
    <p:sldId id="789" r:id="rId40"/>
    <p:sldId id="790" r:id="rId41"/>
    <p:sldId id="791" r:id="rId42"/>
    <p:sldId id="792" r:id="rId43"/>
    <p:sldId id="586" r:id="rId44"/>
    <p:sldId id="299" r:id="rId45"/>
  </p:sldIdLst>
  <p:sldSz cx="23399750" cy="12599988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10284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205692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30853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411385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5142314" algn="l" defTabSz="205692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6170776" algn="l" defTabSz="205692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7199239" algn="l" defTabSz="205692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8227702" algn="l" defTabSz="205692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1C5E"/>
    <a:srgbClr val="003300"/>
    <a:srgbClr val="0000FF"/>
    <a:srgbClr val="006600"/>
    <a:srgbClr val="800000"/>
    <a:srgbClr val="0000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06" autoAdjust="0"/>
    <p:restoredTop sz="94660"/>
  </p:normalViewPr>
  <p:slideViewPr>
    <p:cSldViewPr>
      <p:cViewPr varScale="1">
        <p:scale>
          <a:sx n="31" d="100"/>
          <a:sy n="31" d="100"/>
        </p:scale>
        <p:origin x="108" y="1188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AFBB0BE-F57D-459E-AE8F-E61FDC19C325}" type="datetimeFigureOut">
              <a:rPr lang="en-GB"/>
              <a:pPr>
                <a:defRPr/>
              </a:pPr>
              <a:t>10/01/2024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D1EFECC-839E-46D9-BDE2-BD6598FFB2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4438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666" kern="1200">
        <a:solidFill>
          <a:schemeClr val="tx1"/>
        </a:solidFill>
        <a:latin typeface="+mn-lt"/>
        <a:ea typeface="+mn-ea"/>
        <a:cs typeface="+mn-cs"/>
      </a:defRPr>
    </a:lvl1pPr>
    <a:lvl2pPr marL="1028463" algn="l" rtl="0" eaLnBrk="0" fontAlgn="base" hangingPunct="0">
      <a:spcBef>
        <a:spcPct val="30000"/>
      </a:spcBef>
      <a:spcAft>
        <a:spcPct val="0"/>
      </a:spcAft>
      <a:defRPr sz="2666" kern="1200">
        <a:solidFill>
          <a:schemeClr val="tx1"/>
        </a:solidFill>
        <a:latin typeface="+mn-lt"/>
        <a:ea typeface="+mn-ea"/>
        <a:cs typeface="+mn-cs"/>
      </a:defRPr>
    </a:lvl2pPr>
    <a:lvl3pPr marL="2056925" algn="l" rtl="0" eaLnBrk="0" fontAlgn="base" hangingPunct="0">
      <a:spcBef>
        <a:spcPct val="30000"/>
      </a:spcBef>
      <a:spcAft>
        <a:spcPct val="0"/>
      </a:spcAft>
      <a:defRPr sz="2666" kern="1200">
        <a:solidFill>
          <a:schemeClr val="tx1"/>
        </a:solidFill>
        <a:latin typeface="+mn-lt"/>
        <a:ea typeface="+mn-ea"/>
        <a:cs typeface="+mn-cs"/>
      </a:defRPr>
    </a:lvl3pPr>
    <a:lvl4pPr marL="3085388" algn="l" rtl="0" eaLnBrk="0" fontAlgn="base" hangingPunct="0">
      <a:spcBef>
        <a:spcPct val="30000"/>
      </a:spcBef>
      <a:spcAft>
        <a:spcPct val="0"/>
      </a:spcAft>
      <a:defRPr sz="2666" kern="1200">
        <a:solidFill>
          <a:schemeClr val="tx1"/>
        </a:solidFill>
        <a:latin typeface="+mn-lt"/>
        <a:ea typeface="+mn-ea"/>
        <a:cs typeface="+mn-cs"/>
      </a:defRPr>
    </a:lvl4pPr>
    <a:lvl5pPr marL="4113851" algn="l" rtl="0" eaLnBrk="0" fontAlgn="base" hangingPunct="0">
      <a:spcBef>
        <a:spcPct val="30000"/>
      </a:spcBef>
      <a:spcAft>
        <a:spcPct val="0"/>
      </a:spcAft>
      <a:defRPr sz="2666" kern="1200">
        <a:solidFill>
          <a:schemeClr val="tx1"/>
        </a:solidFill>
        <a:latin typeface="+mn-lt"/>
        <a:ea typeface="+mn-ea"/>
        <a:cs typeface="+mn-cs"/>
      </a:defRPr>
    </a:lvl5pPr>
    <a:lvl6pPr marL="5142314" algn="l" defTabSz="2056925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6pPr>
    <a:lvl7pPr marL="6170776" algn="l" defTabSz="2056925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7pPr>
    <a:lvl8pPr marL="7199239" algn="l" defTabSz="2056925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8pPr>
    <a:lvl9pPr marL="8227702" algn="l" defTabSz="2056925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407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27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503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29</a:t>
            </a:fld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30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507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182" y="1251251"/>
            <a:ext cx="11781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557" y="1251251"/>
            <a:ext cx="7312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744" y="1251251"/>
            <a:ext cx="2031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8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058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058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4058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9975" y="7979992"/>
            <a:ext cx="19889788" cy="3628797"/>
          </a:xfrm>
        </p:spPr>
        <p:txBody>
          <a:bodyPr/>
          <a:lstStyle>
            <a:lvl1pPr marR="20251" algn="l">
              <a:defRPr sz="8858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9975" y="5207995"/>
            <a:ext cx="19889788" cy="2771998"/>
          </a:xfrm>
        </p:spPr>
        <p:txBody>
          <a:bodyPr lIns="203693" anchor="b"/>
          <a:lstStyle>
            <a:lvl1pPr marL="0" indent="0" algn="l">
              <a:spcBef>
                <a:spcPts val="0"/>
              </a:spcBef>
              <a:buNone/>
              <a:defRPr sz="4484">
                <a:solidFill>
                  <a:schemeClr val="tx1"/>
                </a:solidFill>
              </a:defRPr>
            </a:lvl1pPr>
            <a:lvl2pPr marL="1012538" indent="0" algn="ctr">
              <a:buNone/>
            </a:lvl2pPr>
            <a:lvl3pPr marL="2025075" indent="0" algn="ctr">
              <a:buNone/>
            </a:lvl3pPr>
            <a:lvl4pPr marL="3037613" indent="0" algn="ctr">
              <a:buNone/>
            </a:lvl4pPr>
            <a:lvl5pPr marL="4050151" indent="0" algn="ctr">
              <a:buNone/>
            </a:lvl5pPr>
            <a:lvl6pPr marL="5062689" indent="0" algn="ctr">
              <a:buNone/>
            </a:lvl6pPr>
            <a:lvl7pPr marL="6075226" indent="0" algn="ctr">
              <a:buNone/>
            </a:lvl7pPr>
            <a:lvl8pPr marL="7087764" indent="0" algn="ctr">
              <a:buNone/>
            </a:lvl8pPr>
            <a:lvl9pPr marL="8100302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4A985DF-B91E-41D8-AD34-3449F92A8707}" type="datetimeFigureOut">
              <a:rPr lang="en-US"/>
              <a:pPr>
                <a:defRPr/>
              </a:pPr>
              <a:t>1/10/2024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52E0D10-6C49-41F2-8248-B35953CFF8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985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96181-8BC4-4D14-9541-2FE822BBEDC7}" type="datetimeFigureOut">
              <a:rPr lang="en-US"/>
              <a:pPr>
                <a:defRPr/>
              </a:pPr>
              <a:t>1/10/2024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443F3-F40B-4A5B-B835-B874AE806E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63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7"/>
            <a:ext cx="5069946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9984" y="504587"/>
            <a:ext cx="1501484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C61F4-AEE0-4F77-9BF8-A1E9531756F1}" type="datetimeFigureOut">
              <a:rPr lang="en-US"/>
              <a:pPr>
                <a:defRPr/>
              </a:pPr>
              <a:t>1/10/2024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AB546-2E3F-4658-B8C6-E8B5A6580C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422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182" y="1251251"/>
            <a:ext cx="11781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557" y="1251251"/>
            <a:ext cx="7312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744" y="1251251"/>
            <a:ext cx="2031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8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058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058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4058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9975" y="7979992"/>
            <a:ext cx="19889788" cy="3628797"/>
          </a:xfrm>
        </p:spPr>
        <p:txBody>
          <a:bodyPr/>
          <a:lstStyle>
            <a:lvl1pPr marR="20251" algn="l">
              <a:defRPr sz="8858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9975" y="5207995"/>
            <a:ext cx="19889788" cy="2771998"/>
          </a:xfrm>
        </p:spPr>
        <p:txBody>
          <a:bodyPr lIns="203693" anchor="b"/>
          <a:lstStyle>
            <a:lvl1pPr marL="0" indent="0" algn="l">
              <a:spcBef>
                <a:spcPts val="0"/>
              </a:spcBef>
              <a:buNone/>
              <a:defRPr sz="4484">
                <a:solidFill>
                  <a:schemeClr val="tx1"/>
                </a:solidFill>
              </a:defRPr>
            </a:lvl1pPr>
            <a:lvl2pPr marL="1012538" indent="0" algn="ctr">
              <a:buNone/>
            </a:lvl2pPr>
            <a:lvl3pPr marL="2025075" indent="0" algn="ctr">
              <a:buNone/>
            </a:lvl3pPr>
            <a:lvl4pPr marL="3037613" indent="0" algn="ctr">
              <a:buNone/>
            </a:lvl4pPr>
            <a:lvl5pPr marL="4050151" indent="0" algn="ctr">
              <a:buNone/>
            </a:lvl5pPr>
            <a:lvl6pPr marL="5062689" indent="0" algn="ctr">
              <a:buNone/>
            </a:lvl6pPr>
            <a:lvl7pPr marL="6075226" indent="0" algn="ctr">
              <a:buNone/>
            </a:lvl7pPr>
            <a:lvl8pPr marL="7087764" indent="0" algn="ctr">
              <a:buNone/>
            </a:lvl8pPr>
            <a:lvl9pPr marL="8100302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55446F0-8769-4B2C-A7CF-B101ABBA4ADF}" type="datetimeFigureOut">
              <a:rPr lang="en-US"/>
              <a:pPr>
                <a:defRPr/>
              </a:pPr>
              <a:t>1/10/2024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B3A3DE2-DD88-480F-8593-67B0C82AB4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031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A8B59-483A-48B7-876F-3DB050C6700A}" type="datetimeFigureOut">
              <a:rPr lang="en-US"/>
              <a:pPr>
                <a:defRPr/>
              </a:pPr>
              <a:t>1/10/2024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571CC-A747-495F-BF8B-E4B8C6A824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34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57994" y="1971664"/>
            <a:ext cx="11058007" cy="10639990"/>
          </a:xfrm>
          <a:custGeom>
            <a:avLst/>
            <a:gdLst>
              <a:gd name="T0" fmla="*/ 0 w 2736"/>
              <a:gd name="T1" fmla="*/ 2147483647 h 3648"/>
              <a:gd name="T2" fmla="*/ 2147483647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147483647 h 3648"/>
              <a:gd name="T8" fmla="*/ 2147483647 w 2736"/>
              <a:gd name="T9" fmla="*/ 2147483647 h 3648"/>
              <a:gd name="T10" fmla="*/ 214748364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202498" tIns="101250" rIns="202498" bIns="101250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8740" y="1"/>
            <a:ext cx="14108913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202498" tIns="101250" rIns="202498" bIns="101250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902483" y="2296523"/>
            <a:ext cx="7559993" cy="304278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209839" y="1"/>
            <a:ext cx="7019925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209838" y="7839993"/>
            <a:ext cx="8189913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209838" y="1"/>
            <a:ext cx="3509963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222028" y="7802078"/>
            <a:ext cx="5350254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209839" y="7839992"/>
            <a:ext cx="4094956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209838" y="2519998"/>
            <a:ext cx="8189913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209838" y="3219997"/>
            <a:ext cx="8189913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34973" y="7839992"/>
            <a:ext cx="12674865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4986" y="7839992"/>
            <a:ext cx="1364985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8429" y="4479997"/>
            <a:ext cx="1442984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8429" y="3919996"/>
            <a:ext cx="1442984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99876" y="7839992"/>
            <a:ext cx="3509963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0305" y="737917"/>
            <a:ext cx="21762579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50615" y="1251251"/>
            <a:ext cx="6906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2180" y="1251251"/>
            <a:ext cx="6906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5614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8740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9675" y="1251251"/>
            <a:ext cx="9343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8982" y="2483385"/>
            <a:ext cx="14632643" cy="1795904"/>
          </a:xfrm>
        </p:spPr>
        <p:txBody>
          <a:bodyPr lIns="166658" bIns="0"/>
          <a:lstStyle>
            <a:lvl1pPr marL="121504" indent="0">
              <a:buNone/>
              <a:defRPr sz="4484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982" y="940800"/>
            <a:ext cx="20872577" cy="1427998"/>
          </a:xfrm>
        </p:spPr>
        <p:txBody>
          <a:bodyPr tIns="129623"/>
          <a:lstStyle>
            <a:lvl1pPr algn="l">
              <a:buNone/>
              <a:defRPr sz="8421" b="0" cap="none" spc="-332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66A426B-C4F2-47C1-89FC-199CCF8EA1AF}" type="datetimeFigureOut">
              <a:rPr lang="en-US"/>
              <a:pPr>
                <a:defRPr/>
              </a:pPr>
              <a:t>1/10/2024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8FC3232-E82F-47AB-A494-3CF89065BE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464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940800"/>
            <a:ext cx="21059775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269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13155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8297AD3-D41C-4ED3-B777-82AE7FAB6094}" type="datetimeFigureOut">
              <a:rPr lang="en-US"/>
              <a:pPr>
                <a:defRPr/>
              </a:pPr>
              <a:t>1/10/2024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E902E6-4CF9-42B7-AD98-B8E0B9ADA7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147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37917"/>
            <a:ext cx="22692882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437" y="1251251"/>
            <a:ext cx="11781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874" y="1251251"/>
            <a:ext cx="69063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26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872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3435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80934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4058" y="1251251"/>
            <a:ext cx="2031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994" y="1251251"/>
            <a:ext cx="9343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859" y="940800"/>
            <a:ext cx="19889788" cy="1679999"/>
          </a:xfrm>
        </p:spPr>
        <p:txBody>
          <a:bodyPr/>
          <a:lstStyle>
            <a:lvl1pPr>
              <a:defRPr sz="8858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7" y="3324998"/>
            <a:ext cx="10338954" cy="1175414"/>
          </a:xfrm>
        </p:spPr>
        <p:txBody>
          <a:bodyPr anchor="ctr"/>
          <a:lstStyle>
            <a:lvl1pPr marL="162006" indent="0" algn="l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6749" y="3324998"/>
            <a:ext cx="10343014" cy="1175414"/>
          </a:xfrm>
        </p:spPr>
        <p:txBody>
          <a:bodyPr anchor="ctr"/>
          <a:lstStyle>
            <a:lvl1pPr marL="162006" indent="0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9987" y="4517912"/>
            <a:ext cx="10338954" cy="7274393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4517912"/>
            <a:ext cx="10343014" cy="7274393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0DA17A9-A782-413C-BC83-5DDA597B467F}" type="datetimeFigureOut">
              <a:rPr lang="en-US"/>
              <a:pPr>
                <a:defRPr/>
              </a:pPr>
              <a:t>1/10/2024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5957BBF-F8AB-4301-AC1D-C6F8FC6A62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980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75" y="940800"/>
            <a:ext cx="19889788" cy="1679999"/>
          </a:xfrm>
        </p:spPr>
        <p:txBody>
          <a:bodyPr/>
          <a:lstStyle>
            <a:lvl1pPr>
              <a:defRPr sz="8858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65B8C-D559-4AA2-8084-479D0632BACE}" type="datetimeFigureOut">
              <a:rPr lang="en-US"/>
              <a:pPr>
                <a:defRPr/>
              </a:pPr>
              <a:t>1/10/2024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5B6C4-B591-4E13-A2FB-5867B92D7D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83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A53078-C1E5-4C3F-ADE4-1D1F5E6513D5}" type="datetimeFigureOut">
              <a:rPr lang="en-US"/>
              <a:pPr>
                <a:defRPr/>
              </a:pPr>
              <a:t>1/10/2024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0ABFEC1-47A2-4BFF-A5AE-4490C87F65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4179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982" y="501666"/>
            <a:ext cx="21059775" cy="2134998"/>
          </a:xfrm>
        </p:spPr>
        <p:txBody>
          <a:bodyPr anchor="ctr"/>
          <a:lstStyle>
            <a:lvl1pPr algn="l">
              <a:buNone/>
              <a:defRPr sz="7983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4981" y="2636665"/>
            <a:ext cx="6434931" cy="8399992"/>
          </a:xfrm>
        </p:spPr>
        <p:txBody>
          <a:bodyPr/>
          <a:lstStyle>
            <a:lvl1pPr marL="121504" indent="0">
              <a:buNone/>
              <a:defRPr sz="3937"/>
            </a:lvl1pPr>
            <a:lvl2pPr>
              <a:buNone/>
              <a:defRPr sz="2625"/>
            </a:lvl2pPr>
            <a:lvl3pPr>
              <a:buNone/>
              <a:defRPr sz="2187"/>
            </a:lvl3pPr>
            <a:lvl4pPr>
              <a:buNone/>
              <a:defRPr sz="1968"/>
            </a:lvl4pPr>
            <a:lvl5pPr>
              <a:buNone/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74906" y="2636665"/>
            <a:ext cx="14039850" cy="8399992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9F3CC-09AB-42EE-8068-D03EBA3CE429}" type="datetimeFigureOut">
              <a:rPr lang="en-US"/>
              <a:pPr>
                <a:defRPr/>
              </a:pPr>
              <a:t>1/10/2024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B6E16-82FF-49E3-9439-A4EB2028FF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566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744E5-136D-4A69-8F3F-7C7B8EC14D65}" type="datetimeFigureOut">
              <a:rPr lang="en-US"/>
              <a:pPr>
                <a:defRPr/>
              </a:pPr>
              <a:t>1/10/2024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CAF99-FB7E-4568-B381-78B375D763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7596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2490" y="1"/>
            <a:ext cx="2246132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30304" y="3462081"/>
            <a:ext cx="2247351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838570" y="2193595"/>
            <a:ext cx="242082" cy="32905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558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548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228566" y="2473595"/>
            <a:ext cx="242082" cy="32905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558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548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338885" y="2663177"/>
            <a:ext cx="242084" cy="329061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55839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548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9976" y="810699"/>
            <a:ext cx="17549813" cy="1289301"/>
          </a:xfrm>
        </p:spPr>
        <p:txBody>
          <a:bodyPr anchor="b"/>
          <a:lstStyle>
            <a:lvl1pPr algn="l">
              <a:buNone/>
              <a:defRPr sz="4702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1804" y="3479385"/>
            <a:ext cx="22463760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108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9976" y="2113123"/>
            <a:ext cx="17549813" cy="1259999"/>
          </a:xfrm>
        </p:spPr>
        <p:txBody>
          <a:bodyPr/>
          <a:lstStyle>
            <a:lvl1pPr marL="60753" indent="0">
              <a:spcBef>
                <a:spcPts val="0"/>
              </a:spcBef>
              <a:buNone/>
              <a:defRPr sz="3062">
                <a:solidFill>
                  <a:srgbClr val="FFFFFF"/>
                </a:solidFill>
              </a:defRPr>
            </a:lvl1pPr>
            <a:lvl2pPr>
              <a:defRPr sz="2625"/>
            </a:lvl2pPr>
            <a:lvl3pPr>
              <a:defRPr sz="2187"/>
            </a:lvl3pPr>
            <a:lvl4pPr>
              <a:defRPr sz="1968"/>
            </a:lvl4pPr>
            <a:lvl5pPr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74823" y="102085"/>
            <a:ext cx="5459942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58A50C0-94B0-48AC-AF8E-7132775E8A0A}" type="datetimeFigureOut">
              <a:rPr lang="en-US"/>
              <a:pPr>
                <a:defRPr/>
              </a:pPr>
              <a:t>1/10/2024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9976" y="102085"/>
            <a:ext cx="14234848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034764" y="102085"/>
            <a:ext cx="1169988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093BE3-14A7-4A96-B6B5-D4FCEEB324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9596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AB4C1-1B13-49EF-97C6-FB0C1BF53237}" type="datetimeFigureOut">
              <a:rPr lang="en-US"/>
              <a:pPr>
                <a:defRPr/>
              </a:pPr>
              <a:t>1/10/2024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18D38-A227-4AC4-96E4-C338DE19EC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5200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7"/>
            <a:ext cx="5069946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9984" y="504587"/>
            <a:ext cx="1501484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6C7E8-8499-47D7-82CB-3FB134516C83}" type="datetimeFigureOut">
              <a:rPr lang="en-US"/>
              <a:pPr>
                <a:defRPr/>
              </a:pPr>
              <a:t>1/10/2024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BEDE3-026C-4C14-9C3D-6BF48D6ABA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723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57994" y="1971664"/>
            <a:ext cx="11058007" cy="10639990"/>
          </a:xfrm>
          <a:custGeom>
            <a:avLst/>
            <a:gdLst>
              <a:gd name="T0" fmla="*/ 0 w 2736"/>
              <a:gd name="T1" fmla="*/ 2147483647 h 3648"/>
              <a:gd name="T2" fmla="*/ 2147483647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147483647 h 3648"/>
              <a:gd name="T8" fmla="*/ 2147483647 w 2736"/>
              <a:gd name="T9" fmla="*/ 2147483647 h 3648"/>
              <a:gd name="T10" fmla="*/ 214748364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202498" tIns="101250" rIns="202498" bIns="101250"/>
          <a:lstStyle/>
          <a:p>
            <a:endParaRPr lang="en-GB"/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8740" y="1"/>
            <a:ext cx="14108913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202498" tIns="101250" rIns="202498" bIns="101250"/>
          <a:lstStyle/>
          <a:p>
            <a:endParaRPr lang="en-GB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902483" y="2296523"/>
            <a:ext cx="7559993" cy="304278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209839" y="1"/>
            <a:ext cx="7019925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209838" y="7839993"/>
            <a:ext cx="8189913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209838" y="1"/>
            <a:ext cx="3509963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222028" y="7802078"/>
            <a:ext cx="5350254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209839" y="7839992"/>
            <a:ext cx="4094956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209838" y="2519998"/>
            <a:ext cx="8189913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209838" y="3219997"/>
            <a:ext cx="8189913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34973" y="7839992"/>
            <a:ext cx="12674865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4986" y="7839992"/>
            <a:ext cx="1364985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8429" y="4479997"/>
            <a:ext cx="1442984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8429" y="3919996"/>
            <a:ext cx="1442984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99876" y="7839992"/>
            <a:ext cx="3509963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0305" y="737917"/>
            <a:ext cx="21762579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50615" y="1251251"/>
            <a:ext cx="6906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2180" y="1251251"/>
            <a:ext cx="6906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5614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8740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9675" y="1251251"/>
            <a:ext cx="9343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8982" y="2483385"/>
            <a:ext cx="14632643" cy="1795904"/>
          </a:xfrm>
        </p:spPr>
        <p:txBody>
          <a:bodyPr lIns="166658" bIns="0"/>
          <a:lstStyle>
            <a:lvl1pPr marL="121504" indent="0">
              <a:buNone/>
              <a:defRPr sz="4484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982" y="940800"/>
            <a:ext cx="20872577" cy="1427998"/>
          </a:xfrm>
        </p:spPr>
        <p:txBody>
          <a:bodyPr tIns="129623"/>
          <a:lstStyle>
            <a:lvl1pPr algn="l">
              <a:buNone/>
              <a:defRPr sz="8421" b="0" cap="none" spc="-332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54F2AFD-0DF0-449F-9478-B32A4C0472A6}" type="datetimeFigureOut">
              <a:rPr lang="en-US"/>
              <a:pPr>
                <a:defRPr/>
              </a:pPr>
              <a:t>1/10/2024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A93555D-3F42-4FC9-93D4-FD7A3EA0AB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757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940800"/>
            <a:ext cx="21059775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269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13155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F066F-37E4-483B-837A-941A303A7BF3}" type="datetimeFigureOut">
              <a:rPr lang="en-US"/>
              <a:pPr>
                <a:defRPr/>
              </a:pPr>
              <a:t>1/10/2024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A815D-8E88-440D-A01A-FDA9C525F7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706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37917"/>
            <a:ext cx="22692882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437" y="1251251"/>
            <a:ext cx="11781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874" y="1251251"/>
            <a:ext cx="69063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26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872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3435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80934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4058" y="1251251"/>
            <a:ext cx="2031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994" y="1251251"/>
            <a:ext cx="9343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859" y="940800"/>
            <a:ext cx="19889788" cy="1679999"/>
          </a:xfrm>
        </p:spPr>
        <p:txBody>
          <a:bodyPr/>
          <a:lstStyle>
            <a:lvl1pPr>
              <a:defRPr sz="8858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7" y="3324998"/>
            <a:ext cx="10338954" cy="1175414"/>
          </a:xfrm>
        </p:spPr>
        <p:txBody>
          <a:bodyPr anchor="ctr"/>
          <a:lstStyle>
            <a:lvl1pPr marL="162006" indent="0" algn="l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6749" y="3324998"/>
            <a:ext cx="10343014" cy="1175414"/>
          </a:xfrm>
        </p:spPr>
        <p:txBody>
          <a:bodyPr anchor="ctr"/>
          <a:lstStyle>
            <a:lvl1pPr marL="162006" indent="0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9987" y="4517912"/>
            <a:ext cx="10338954" cy="7274393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4517912"/>
            <a:ext cx="10343014" cy="7274393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0F9B495-C2B0-42E5-8AB3-2251814308AC}" type="datetimeFigureOut">
              <a:rPr lang="en-US"/>
              <a:pPr>
                <a:defRPr/>
              </a:pPr>
              <a:t>1/10/2024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12539BE-F85E-4391-A94B-E974EDA3AC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9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75" y="940800"/>
            <a:ext cx="19889788" cy="1679999"/>
          </a:xfrm>
        </p:spPr>
        <p:txBody>
          <a:bodyPr/>
          <a:lstStyle>
            <a:lvl1pPr>
              <a:defRPr sz="8858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F79A3-F9CB-4682-A2FC-ADC14FEF8660}" type="datetimeFigureOut">
              <a:rPr lang="en-US"/>
              <a:pPr>
                <a:defRPr/>
              </a:pPr>
              <a:t>1/10/2024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73FEF-D3A2-4532-AD11-F1816D6245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453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6C50D-8F48-49FB-9C44-BFEE2B7716D3}" type="datetimeFigureOut">
              <a:rPr lang="en-US"/>
              <a:pPr>
                <a:defRPr/>
              </a:pPr>
              <a:t>1/10/2024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5CF7C-AC5E-4BE3-B885-C3A7294F4E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525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982" y="501666"/>
            <a:ext cx="21059775" cy="2134998"/>
          </a:xfrm>
        </p:spPr>
        <p:txBody>
          <a:bodyPr anchor="ctr"/>
          <a:lstStyle>
            <a:lvl1pPr algn="l">
              <a:buNone/>
              <a:defRPr sz="7983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4981" y="2636665"/>
            <a:ext cx="6434931" cy="8399992"/>
          </a:xfrm>
        </p:spPr>
        <p:txBody>
          <a:bodyPr/>
          <a:lstStyle>
            <a:lvl1pPr marL="121504" indent="0">
              <a:buNone/>
              <a:defRPr sz="3937"/>
            </a:lvl1pPr>
            <a:lvl2pPr>
              <a:buNone/>
              <a:defRPr sz="2625"/>
            </a:lvl2pPr>
            <a:lvl3pPr>
              <a:buNone/>
              <a:defRPr sz="2187"/>
            </a:lvl3pPr>
            <a:lvl4pPr>
              <a:buNone/>
              <a:defRPr sz="1968"/>
            </a:lvl4pPr>
            <a:lvl5pPr>
              <a:buNone/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74906" y="2636665"/>
            <a:ext cx="14039850" cy="8399992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BFE6E-3C87-4543-B1ED-D809CEF90371}" type="datetimeFigureOut">
              <a:rPr lang="en-US"/>
              <a:pPr>
                <a:defRPr/>
              </a:pPr>
              <a:t>1/10/2024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685DD-D278-4227-9585-A1D1E1B1BD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248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2490" y="1"/>
            <a:ext cx="2246132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30304" y="3462081"/>
            <a:ext cx="2247351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838570" y="2193595"/>
            <a:ext cx="242082" cy="32905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32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31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228566" y="2473595"/>
            <a:ext cx="242082" cy="32905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32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31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338885" y="2663177"/>
            <a:ext cx="242084" cy="329061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32639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316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9976" y="810699"/>
            <a:ext cx="17549813" cy="1289301"/>
          </a:xfrm>
        </p:spPr>
        <p:txBody>
          <a:bodyPr anchor="b"/>
          <a:lstStyle>
            <a:lvl1pPr algn="l">
              <a:buNone/>
              <a:defRPr sz="4702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1804" y="3479385"/>
            <a:ext cx="22463760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108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9976" y="2113123"/>
            <a:ext cx="17549813" cy="1259999"/>
          </a:xfrm>
        </p:spPr>
        <p:txBody>
          <a:bodyPr/>
          <a:lstStyle>
            <a:lvl1pPr marL="60753" indent="0">
              <a:spcBef>
                <a:spcPts val="0"/>
              </a:spcBef>
              <a:buNone/>
              <a:defRPr sz="3062">
                <a:solidFill>
                  <a:srgbClr val="FFFFFF"/>
                </a:solidFill>
              </a:defRPr>
            </a:lvl1pPr>
            <a:lvl2pPr>
              <a:defRPr sz="2625"/>
            </a:lvl2pPr>
            <a:lvl3pPr>
              <a:defRPr sz="2187"/>
            </a:lvl3pPr>
            <a:lvl4pPr>
              <a:defRPr sz="1968"/>
            </a:lvl4pPr>
            <a:lvl5pPr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74823" y="102085"/>
            <a:ext cx="5459942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FC8E21-05BC-4F45-8B9A-B8AAF53CD13C}" type="datetimeFigureOut">
              <a:rPr lang="en-US"/>
              <a:pPr>
                <a:defRPr/>
              </a:pPr>
              <a:t>1/10/2024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9976" y="102085"/>
            <a:ext cx="14234848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034764" y="102085"/>
            <a:ext cx="1169988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EB28095-AC5D-4209-AC4E-EB141635F4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226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058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058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058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8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2182" y="1251251"/>
            <a:ext cx="11781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557" y="1251251"/>
            <a:ext cx="7312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8744" y="1251251"/>
            <a:ext cx="2031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9975" y="942083"/>
            <a:ext cx="19889788" cy="1679999"/>
          </a:xfrm>
          <a:prstGeom prst="rect">
            <a:avLst/>
          </a:prstGeom>
        </p:spPr>
        <p:txBody>
          <a:bodyPr vert="horz" lIns="185175" tIns="92588" rIns="185175" bIns="92588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9975" y="3278330"/>
            <a:ext cx="19889788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75" tIns="92588" rIns="185175" bIns="92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74823" y="11789156"/>
            <a:ext cx="5459942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6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9B7B867-3F0D-4D1B-9234-902E050350BD}" type="datetimeFigureOut">
              <a:rPr lang="en-US"/>
              <a:pPr>
                <a:defRPr/>
              </a:pPr>
              <a:t>1/10/2024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9976" y="11789156"/>
            <a:ext cx="14234848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6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2034764" y="11789156"/>
            <a:ext cx="1169988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625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79142BB-28D4-4383-B28E-474669A16F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085" r:id="rId1"/>
    <p:sldLayoutId id="2147485078" r:id="rId2"/>
    <p:sldLayoutId id="2147485086" r:id="rId3"/>
    <p:sldLayoutId id="2147485079" r:id="rId4"/>
    <p:sldLayoutId id="2147485087" r:id="rId5"/>
    <p:sldLayoutId id="2147485080" r:id="rId6"/>
    <p:sldLayoutId id="2147485081" r:id="rId7"/>
    <p:sldLayoutId id="2147485082" r:id="rId8"/>
    <p:sldLayoutId id="2147485088" r:id="rId9"/>
    <p:sldLayoutId id="2147485083" r:id="rId10"/>
    <p:sldLayoutId id="21474850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8858" kern="1200" spc="-222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5pPr>
      <a:lvl6pPr marL="1012538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6pPr>
      <a:lvl7pPr marL="2025075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7pPr>
      <a:lvl8pPr marL="3037613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8pPr>
      <a:lvl9pPr marL="4050151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9pPr>
      <a:extLst/>
    </p:titleStyle>
    <p:bodyStyle>
      <a:lvl1pPr marL="910582" indent="-759403" algn="l" rtl="0" eaLnBrk="0" fontAlgn="base" hangingPunct="0">
        <a:spcBef>
          <a:spcPts val="1551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671" kern="1200">
          <a:solidFill>
            <a:schemeClr val="tx1"/>
          </a:solidFill>
          <a:latin typeface="+mn-lt"/>
          <a:ea typeface="+mn-ea"/>
          <a:cs typeface="+mn-cs"/>
        </a:defRPr>
      </a:lvl1pPr>
      <a:lvl2pPr marL="1638342" indent="-63283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796" kern="1200">
          <a:solidFill>
            <a:schemeClr val="tx1"/>
          </a:solidFill>
          <a:latin typeface="+mn-lt"/>
          <a:ea typeface="+mn-ea"/>
          <a:cs typeface="+mn-cs"/>
        </a:defRPr>
      </a:lvl2pPr>
      <a:lvl3pPr marL="2204380" indent="-50626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359" kern="1200">
          <a:solidFill>
            <a:schemeClr val="tx1"/>
          </a:solidFill>
          <a:latin typeface="+mn-lt"/>
          <a:ea typeface="+mn-ea"/>
          <a:cs typeface="+mn-cs"/>
        </a:defRPr>
      </a:lvl3pPr>
      <a:lvl4pPr marL="2791510" indent="-506269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4921" kern="1200">
          <a:solidFill>
            <a:schemeClr val="tx1"/>
          </a:solidFill>
          <a:latin typeface="+mn-lt"/>
          <a:ea typeface="+mn-ea"/>
          <a:cs typeface="+mn-cs"/>
        </a:defRPr>
      </a:lvl4pPr>
      <a:lvl5pPr marL="3280202" indent="-46408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484" kern="1200">
          <a:solidFill>
            <a:schemeClr val="tx1"/>
          </a:solidFill>
          <a:latin typeface="+mn-lt"/>
          <a:ea typeface="+mn-ea"/>
          <a:cs typeface="+mn-cs"/>
        </a:defRPr>
      </a:lvl5pPr>
      <a:lvl6pPr marL="3786891" indent="-465768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4212157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637423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5062689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125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250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376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0501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0626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0752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0877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1003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058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058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058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8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2182" y="1251251"/>
            <a:ext cx="11781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557" y="1251251"/>
            <a:ext cx="7312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8744" y="1251251"/>
            <a:ext cx="2031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9975" y="942083"/>
            <a:ext cx="19889788" cy="1679999"/>
          </a:xfrm>
          <a:prstGeom prst="rect">
            <a:avLst/>
          </a:prstGeom>
        </p:spPr>
        <p:txBody>
          <a:bodyPr vert="horz" lIns="185175" tIns="92588" rIns="185175" bIns="92588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9975" y="3278330"/>
            <a:ext cx="19889788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75" tIns="92588" rIns="185175" bIns="92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74823" y="11789156"/>
            <a:ext cx="5459942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6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D67B301-CB36-449B-9856-57250DCFE83A}" type="datetimeFigureOut">
              <a:rPr lang="en-US"/>
              <a:pPr>
                <a:defRPr/>
              </a:pPr>
              <a:t>1/10/2024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9976" y="11789156"/>
            <a:ext cx="14234848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6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2034764" y="11789156"/>
            <a:ext cx="1169988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625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BD9A838-772A-41C5-A741-8ACE45D557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5282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113" r:id="rId1"/>
    <p:sldLayoutId id="2147485114" r:id="rId2"/>
    <p:sldLayoutId id="2147485115" r:id="rId3"/>
    <p:sldLayoutId id="2147485116" r:id="rId4"/>
    <p:sldLayoutId id="2147485117" r:id="rId5"/>
    <p:sldLayoutId id="2147485118" r:id="rId6"/>
    <p:sldLayoutId id="2147485119" r:id="rId7"/>
    <p:sldLayoutId id="2147485120" r:id="rId8"/>
    <p:sldLayoutId id="2147485121" r:id="rId9"/>
    <p:sldLayoutId id="2147485122" r:id="rId10"/>
    <p:sldLayoutId id="214748512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8858" kern="1200" spc="-222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5pPr>
      <a:lvl6pPr marL="1012538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6pPr>
      <a:lvl7pPr marL="2025075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7pPr>
      <a:lvl8pPr marL="3037613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8pPr>
      <a:lvl9pPr marL="4050151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9pPr>
      <a:extLst/>
    </p:titleStyle>
    <p:bodyStyle>
      <a:lvl1pPr marL="910582" indent="-759403" algn="l" rtl="0" eaLnBrk="0" fontAlgn="base" hangingPunct="0">
        <a:spcBef>
          <a:spcPts val="1551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671" kern="1200">
          <a:solidFill>
            <a:schemeClr val="tx1"/>
          </a:solidFill>
          <a:latin typeface="+mn-lt"/>
          <a:ea typeface="+mn-ea"/>
          <a:cs typeface="+mn-cs"/>
        </a:defRPr>
      </a:lvl1pPr>
      <a:lvl2pPr marL="1638342" indent="-63283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796" kern="1200">
          <a:solidFill>
            <a:schemeClr val="tx1"/>
          </a:solidFill>
          <a:latin typeface="+mn-lt"/>
          <a:ea typeface="+mn-ea"/>
          <a:cs typeface="+mn-cs"/>
        </a:defRPr>
      </a:lvl2pPr>
      <a:lvl3pPr marL="2204380" indent="-50626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359" kern="1200">
          <a:solidFill>
            <a:schemeClr val="tx1"/>
          </a:solidFill>
          <a:latin typeface="+mn-lt"/>
          <a:ea typeface="+mn-ea"/>
          <a:cs typeface="+mn-cs"/>
        </a:defRPr>
      </a:lvl3pPr>
      <a:lvl4pPr marL="2791510" indent="-506269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4921" kern="1200">
          <a:solidFill>
            <a:schemeClr val="tx1"/>
          </a:solidFill>
          <a:latin typeface="+mn-lt"/>
          <a:ea typeface="+mn-ea"/>
          <a:cs typeface="+mn-cs"/>
        </a:defRPr>
      </a:lvl4pPr>
      <a:lvl5pPr marL="3280202" indent="-46408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484" kern="1200">
          <a:solidFill>
            <a:schemeClr val="tx1"/>
          </a:solidFill>
          <a:latin typeface="+mn-lt"/>
          <a:ea typeface="+mn-ea"/>
          <a:cs typeface="+mn-cs"/>
        </a:defRPr>
      </a:lvl5pPr>
      <a:lvl6pPr marL="3786891" indent="-465768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4212157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637423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5062689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125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250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376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0501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0626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0752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0877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1003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75647" y="3090201"/>
            <a:ext cx="22052175" cy="6513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>
              <a:defRPr/>
            </a:pPr>
            <a:r>
              <a:rPr lang="en-US" sz="155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Qari mill-</a:t>
            </a:r>
            <a:r>
              <a:rPr lang="en-US" sz="155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Ewwel</a:t>
            </a:r>
            <a:r>
              <a:rPr lang="en-US" sz="155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Ktieb</a:t>
            </a:r>
            <a:r>
              <a:rPr lang="en-US" sz="155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ta’ </a:t>
            </a:r>
            <a:r>
              <a:rPr 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Samwel</a:t>
            </a:r>
            <a:endParaRPr lang="mt-MT" sz="155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Sam 16, 1-13</a:t>
            </a:r>
            <a:endParaRPr lang="en-GB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137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9" y="208842"/>
            <a:ext cx="22538503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“Hawn quddiem il-Mulej il-midluk tiegħu?”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l-Mulej qal lil Samwel: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“Tħarisx lejn is-sura tiegħu, jew it-tul ta’</a:t>
            </a:r>
            <a:endParaRPr lang="mt-MT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500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623" y="1427218"/>
            <a:ext cx="22538503" cy="9745551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persuntu, għax jien diġà warrabtu. Għax il-Mulej ma jarax bħalma jara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l-bniedem, </a:t>
            </a:r>
            <a:endParaRPr lang="mt-MT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037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9" y="208842"/>
            <a:ext cx="22538503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dak biss li jidher fl-għajn,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imma l-qalb.”</a:t>
            </a: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Ġesse sejjaħ lil Abinadab u ressqu quddiem Samwel,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dan qal: </a:t>
            </a:r>
          </a:p>
        </p:txBody>
      </p:sp>
    </p:spTree>
    <p:extLst>
      <p:ext uri="{BB962C8B-B14F-4D97-AF65-F5344CB8AC3E}">
        <p14:creationId xmlns:p14="http://schemas.microsoft.com/office/powerpoint/2010/main" val="1505206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623" y="1428012"/>
            <a:ext cx="22538503" cy="9745551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“Anqas lil dan ma ħatar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il-Mulej.”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Ġesse ressaq lil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Samma. Samwel qal:</a:t>
            </a:r>
          </a:p>
        </p:txBody>
      </p:sp>
    </p:spTree>
    <p:extLst>
      <p:ext uri="{BB962C8B-B14F-4D97-AF65-F5344CB8AC3E}">
        <p14:creationId xmlns:p14="http://schemas.microsoft.com/office/powerpoint/2010/main" val="3127552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9" y="208842"/>
            <a:ext cx="22538503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“Anqas lil dan ma ħatar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il-Mulej.”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Ġesse ressaq quddiem Samwel sebgħa minn </a:t>
            </a:r>
            <a:r>
              <a:rPr lang="mt-MT" sz="15500" spc="-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uliedu; imma Samwel qallu:</a:t>
            </a:r>
          </a:p>
        </p:txBody>
      </p:sp>
    </p:spTree>
    <p:extLst>
      <p:ext uri="{BB962C8B-B14F-4D97-AF65-F5344CB8AC3E}">
        <p14:creationId xmlns:p14="http://schemas.microsoft.com/office/powerpoint/2010/main" val="28992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9" y="208842"/>
            <a:ext cx="22538503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“Il-Mulej ma ħatar lil ħadd minn dawn.”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ssokta jgħidlu: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“Dawn huma t-tfal kollha?” </a:t>
            </a:r>
          </a:p>
        </p:txBody>
      </p:sp>
    </p:spTree>
    <p:extLst>
      <p:ext uri="{BB962C8B-B14F-4D97-AF65-F5344CB8AC3E}">
        <p14:creationId xmlns:p14="http://schemas.microsoft.com/office/powerpoint/2010/main" val="2500888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623" y="1427218"/>
            <a:ext cx="22538503" cy="9745551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Wieġbu Ġesse: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“Għad fadal iż-żgħir, qiegħed jirgħa n-nagħaġ.”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Samwel qal lil Ġesse:</a:t>
            </a:r>
          </a:p>
        </p:txBody>
      </p:sp>
    </p:spTree>
    <p:extLst>
      <p:ext uri="{BB962C8B-B14F-4D97-AF65-F5344CB8AC3E}">
        <p14:creationId xmlns:p14="http://schemas.microsoft.com/office/powerpoint/2010/main" val="3382536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9" y="208842"/>
            <a:ext cx="22538503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“Ibgħat għalih u ġibu, għax ma noqogħdux fuq il-mejda qabel ma jiġi hawn.”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bagħat għalih u ġiebu:</a:t>
            </a:r>
          </a:p>
        </p:txBody>
      </p:sp>
    </p:spTree>
    <p:extLst>
      <p:ext uri="{BB962C8B-B14F-4D97-AF65-F5344CB8AC3E}">
        <p14:creationId xmlns:p14="http://schemas.microsoft.com/office/powerpoint/2010/main" val="10722880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623" y="1427218"/>
            <a:ext cx="22538503" cy="9745551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kien żagħżugħ ruxxan, għajnejh ħelwin, u sabiħ fis-sura tiegħu. U l-Mulej qal lil Samwel:</a:t>
            </a:r>
          </a:p>
        </p:txBody>
      </p:sp>
    </p:spTree>
    <p:extLst>
      <p:ext uri="{BB962C8B-B14F-4D97-AF65-F5344CB8AC3E}">
        <p14:creationId xmlns:p14="http://schemas.microsoft.com/office/powerpoint/2010/main" val="3981128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9" y="208842"/>
            <a:ext cx="22538503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“Qum u idilku, għax dan hu!”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Samwel ħa f’idejh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il-qarn biż-żejt, u dilku quddiem ħutu. </a:t>
            </a:r>
          </a:p>
        </p:txBody>
      </p:sp>
    </p:spTree>
    <p:extLst>
      <p:ext uri="{BB962C8B-B14F-4D97-AF65-F5344CB8AC3E}">
        <p14:creationId xmlns:p14="http://schemas.microsoft.com/office/powerpoint/2010/main" val="3808550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9" y="208842"/>
            <a:ext cx="22538503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F’dak iż-żmien, il-Mulej kellem lil Samwel: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“Kemm se ddum qalbek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sewda għal Sawl, meta jien neħħejtu minn sultan fuq</a:t>
            </a:r>
            <a:endParaRPr lang="mt-MT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623" y="2411562"/>
            <a:ext cx="22538503" cy="7360283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Minn dakinhar ‘il quddiem niżel fuq David u ħakmu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l-ispirtu tal-Mulej.</a:t>
            </a:r>
          </a:p>
        </p:txBody>
      </p:sp>
    </p:spTree>
    <p:extLst>
      <p:ext uri="{BB962C8B-B14F-4D97-AF65-F5344CB8AC3E}">
        <p14:creationId xmlns:p14="http://schemas.microsoft.com/office/powerpoint/2010/main" val="2420306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7764" y="3957980"/>
            <a:ext cx="21942261" cy="497501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/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Il-Kelma tal-Mulej</a:t>
            </a:r>
          </a:p>
          <a:p>
            <a:pPr algn="ctr"/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I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roddu ħajr lil Alla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4458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8552" y="4283770"/>
            <a:ext cx="19242646" cy="5118772"/>
          </a:xfrm>
          <a:prstGeom prst="rect">
            <a:avLst/>
          </a:prstGeom>
          <a:noFill/>
        </p:spPr>
        <p:txBody>
          <a:bodyPr lIns="202498" tIns="101250" rIns="202498" bIns="101250">
            <a:spAutoFit/>
          </a:bodyPr>
          <a:lstStyle/>
          <a:p>
            <a:pPr algn="ctr">
              <a:defRPr/>
            </a:pPr>
            <a:r>
              <a:rPr lang="sv-SE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Sibt ‘il David, qaddej tiegħi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0603" y="323330"/>
            <a:ext cx="17478003" cy="2589746"/>
          </a:xfrm>
          <a:prstGeom prst="rect">
            <a:avLst/>
          </a:prstGeom>
          <a:noFill/>
        </p:spPr>
        <p:txBody>
          <a:bodyPr wrap="square" lIns="202498" tIns="101250" rIns="202498" bIns="101250" rtlCol="0">
            <a:spAutoFit/>
          </a:bodyPr>
          <a:lstStyle/>
          <a:p>
            <a:pPr algn="ctr"/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7141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0" y="3812487"/>
            <a:ext cx="23399750" cy="497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Dhert fl-imgħoddi lil ħbiebek u għedtilhom: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0" y="1427218"/>
            <a:ext cx="23399750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t-MT" alt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“Jien qegħedt il-kuruna fuq ras wieħed qalbieni;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t-MT" alt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ħtart żagħżugħ u għollejtu fuq il-poplu.” </a:t>
            </a:r>
          </a:p>
        </p:txBody>
      </p:sp>
    </p:spTree>
    <p:extLst>
      <p:ext uri="{BB962C8B-B14F-4D97-AF65-F5344CB8AC3E}">
        <p14:creationId xmlns:p14="http://schemas.microsoft.com/office/powerpoint/2010/main" val="3800671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8552" y="3740608"/>
            <a:ext cx="19242646" cy="4975014"/>
          </a:xfrm>
          <a:prstGeom prst="rect">
            <a:avLst/>
          </a:prstGeom>
          <a:noFill/>
        </p:spPr>
        <p:txBody>
          <a:bodyPr lIns="202498" tIns="101250" rIns="202498" bIns="101250">
            <a:spAutoFit/>
          </a:bodyPr>
          <a:lstStyle/>
          <a:p>
            <a:pPr algn="ctr">
              <a:defRPr/>
            </a:pPr>
            <a:r>
              <a:rPr lang="sv-SE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Sibt ‘il David, qaddej tiegħi</a:t>
            </a:r>
          </a:p>
        </p:txBody>
      </p:sp>
    </p:spTree>
    <p:extLst>
      <p:ext uri="{BB962C8B-B14F-4D97-AF65-F5344CB8AC3E}">
        <p14:creationId xmlns:p14="http://schemas.microsoft.com/office/powerpoint/2010/main" val="34327669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394619" y="1427218"/>
            <a:ext cx="22610512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“Sibt ‘il David, qaddej tiegħi,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biż-żejt imqaddes tiegħi dliktu”</a:t>
            </a:r>
          </a:p>
        </p:txBody>
      </p:sp>
    </p:spTree>
    <p:extLst>
      <p:ext uri="{BB962C8B-B14F-4D97-AF65-F5344CB8AC3E}">
        <p14:creationId xmlns:p14="http://schemas.microsoft.com/office/powerpoint/2010/main" val="1792445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394619" y="2619852"/>
            <a:ext cx="22610512" cy="7360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“tkun idi dejjem miegħu,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nsaħħu wkoll bi driegħi.” </a:t>
            </a:r>
          </a:p>
        </p:txBody>
      </p:sp>
    </p:spTree>
    <p:extLst>
      <p:ext uri="{BB962C8B-B14F-4D97-AF65-F5344CB8AC3E}">
        <p14:creationId xmlns:p14="http://schemas.microsoft.com/office/powerpoint/2010/main" val="27162729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8552" y="3740608"/>
            <a:ext cx="19242646" cy="5118772"/>
          </a:xfrm>
          <a:prstGeom prst="rect">
            <a:avLst/>
          </a:prstGeom>
          <a:noFill/>
        </p:spPr>
        <p:txBody>
          <a:bodyPr lIns="202498" tIns="101250" rIns="202498" bIns="101250">
            <a:spAutoFit/>
          </a:bodyPr>
          <a:lstStyle/>
          <a:p>
            <a:pPr algn="ctr">
              <a:defRPr/>
            </a:pPr>
            <a:r>
              <a:rPr lang="sv-SE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Sibt ‘il David, qaddej tiegħi</a:t>
            </a:r>
          </a:p>
        </p:txBody>
      </p:sp>
    </p:spTree>
    <p:extLst>
      <p:ext uri="{BB962C8B-B14F-4D97-AF65-F5344CB8AC3E}">
        <p14:creationId xmlns:p14="http://schemas.microsoft.com/office/powerpoint/2010/main" val="34327669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909001" y="1450987"/>
            <a:ext cx="21581747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 jsejjaħli: </a:t>
            </a:r>
            <a:r>
              <a:rPr lang="mt-MT" alt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“Int missieri u Alla tiegħi,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fortizza u salvazzjoni tiegħi!..</a:t>
            </a:r>
          </a:p>
        </p:txBody>
      </p:sp>
    </p:spTree>
    <p:extLst>
      <p:ext uri="{BB962C8B-B14F-4D97-AF65-F5344CB8AC3E}">
        <p14:creationId xmlns:p14="http://schemas.microsoft.com/office/powerpoint/2010/main" val="1036691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9" y="208842"/>
            <a:ext cx="22538503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Iżrael? Imla l-qarn biż-żejt u itlaq. Jien se nibagħtek għand Ġesse l-Betlemita,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għaliex minn fost uliedu jien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għażilt għalija sultan.”</a:t>
            </a:r>
            <a:endParaRPr lang="mt-MT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1331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909001" y="1450987"/>
            <a:ext cx="21581747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jiena nagħmlu l-iben 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il-kbir tiegħi,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l-ogħla fost is-slaten 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tal-art.” </a:t>
            </a:r>
          </a:p>
        </p:txBody>
      </p:sp>
    </p:spTree>
    <p:extLst>
      <p:ext uri="{BB962C8B-B14F-4D97-AF65-F5344CB8AC3E}">
        <p14:creationId xmlns:p14="http://schemas.microsoft.com/office/powerpoint/2010/main" val="24622377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8552" y="3740608"/>
            <a:ext cx="19242646" cy="5118772"/>
          </a:xfrm>
          <a:prstGeom prst="rect">
            <a:avLst/>
          </a:prstGeom>
          <a:noFill/>
        </p:spPr>
        <p:txBody>
          <a:bodyPr lIns="202498" tIns="101250" rIns="202498" bIns="101250">
            <a:spAutoFit/>
          </a:bodyPr>
          <a:lstStyle/>
          <a:p>
            <a:pPr algn="ctr">
              <a:defRPr/>
            </a:pPr>
            <a:r>
              <a:rPr lang="sv-SE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Sibt ‘il David, qaddej tiegħi</a:t>
            </a:r>
          </a:p>
        </p:txBody>
      </p:sp>
    </p:spTree>
    <p:extLst>
      <p:ext uri="{BB962C8B-B14F-4D97-AF65-F5344CB8AC3E}">
        <p14:creationId xmlns:p14="http://schemas.microsoft.com/office/powerpoint/2010/main" val="34327669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7" y="4859834"/>
            <a:ext cx="22838996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80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8672" y="235378"/>
            <a:ext cx="21762406" cy="12130819"/>
          </a:xfrm>
          <a:prstGeom prst="rect">
            <a:avLst/>
          </a:prstGeom>
        </p:spPr>
        <p:txBody>
          <a:bodyPr wrap="square" lIns="202498" tIns="101250" rIns="202498" bIns="101250">
            <a:spAutoFit/>
          </a:bodyPr>
          <a:lstStyle/>
          <a:p>
            <a:pPr algn="ctr"/>
            <a:r>
              <a:rPr 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Alla ta’ Sidna Ġesù Kristu, jdawlilkom l-għajnejn ta’ qalbkom</a:t>
            </a:r>
          </a:p>
          <a:p>
            <a:pPr algn="ctr"/>
            <a:r>
              <a:rPr 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biex tagħrfu x’inhi t-tama tas-sejħa tagħkom.</a:t>
            </a:r>
          </a:p>
        </p:txBody>
      </p:sp>
    </p:spTree>
    <p:extLst>
      <p:ext uri="{BB962C8B-B14F-4D97-AF65-F5344CB8AC3E}">
        <p14:creationId xmlns:p14="http://schemas.microsoft.com/office/powerpoint/2010/main" val="32145480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7" y="4859834"/>
            <a:ext cx="22838996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67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496052" y="2104389"/>
            <a:ext cx="22407646" cy="8899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Qari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skont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55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San </a:t>
            </a:r>
            <a:r>
              <a:rPr lang="mt-MT" sz="155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Mark</a:t>
            </a:r>
          </a:p>
          <a:p>
            <a:pPr algn="ctr">
              <a:defRPr/>
            </a:pP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Mk 2, 23-28</a:t>
            </a:r>
            <a:endParaRPr lang="mt-MT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Glorja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lilek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Mulej</a:t>
            </a:r>
          </a:p>
        </p:txBody>
      </p:sp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394619" y="199838"/>
            <a:ext cx="22610511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F’dak iż-żmien, f’jum </a:t>
            </a:r>
          </a:p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is-Sibt Ġesù kien għaddej minn għalqa miżrugħa, u </a:t>
            </a:r>
          </a:p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d-dixxipli tiegħu, huma u </a:t>
            </a:r>
            <a:r>
              <a:rPr lang="mt-MT" sz="15500" spc="-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mexjin, bdew jaqtgħu s-sbul.</a:t>
            </a:r>
          </a:p>
        </p:txBody>
      </p:sp>
    </p:spTree>
    <p:extLst>
      <p:ext uri="{BB962C8B-B14F-4D97-AF65-F5344CB8AC3E}">
        <p14:creationId xmlns:p14="http://schemas.microsoft.com/office/powerpoint/2010/main" val="34709856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394619" y="199838"/>
            <a:ext cx="22610511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l-Fariżej staqsewh: </a:t>
            </a: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“Ara! Għaliex qegħdin jagħmlu dak li ma</a:t>
            </a: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jiswiex nhar ta’ Sibt?” </a:t>
            </a:r>
          </a:p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hu qalilhom:</a:t>
            </a:r>
          </a:p>
        </p:txBody>
      </p:sp>
    </p:spTree>
    <p:extLst>
      <p:ext uri="{BB962C8B-B14F-4D97-AF65-F5344CB8AC3E}">
        <p14:creationId xmlns:p14="http://schemas.microsoft.com/office/powerpoint/2010/main" val="13910873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394619" y="199838"/>
            <a:ext cx="22610511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“Qatt ma qrajtu x’għamel</a:t>
            </a: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David meta kien fil-ħtieġa u ħadu l-ġuħ, hu u dawk li kienu miegħu, kif daħal </a:t>
            </a: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fid-dar ta’ Alla, fi żmien </a:t>
            </a:r>
          </a:p>
        </p:txBody>
      </p:sp>
    </p:spTree>
    <p:extLst>
      <p:ext uri="{BB962C8B-B14F-4D97-AF65-F5344CB8AC3E}">
        <p14:creationId xmlns:p14="http://schemas.microsoft.com/office/powerpoint/2010/main" val="12310017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394619" y="199838"/>
            <a:ext cx="22610511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il-qassis il-kbir Abjatar, u kiel il-ħobż tal-preżenza ta’ quddiem il-Mulej, li ħadd ma kien jista’ jieklu</a:t>
            </a: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ħlief il-qassisin, u ta</a:t>
            </a:r>
          </a:p>
        </p:txBody>
      </p:sp>
    </p:spTree>
    <p:extLst>
      <p:ext uri="{BB962C8B-B14F-4D97-AF65-F5344CB8AC3E}">
        <p14:creationId xmlns:p14="http://schemas.microsoft.com/office/powerpoint/2010/main" val="1119187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623" y="1450987"/>
            <a:ext cx="22538503" cy="9745551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Samwel wieġeb: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“Kif nista’ mmur? Jekk ikun jaf Sawl, joqtolni!”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Il-Mulej wieġbu:</a:t>
            </a:r>
          </a:p>
        </p:txBody>
      </p:sp>
    </p:spTree>
    <p:extLst>
      <p:ext uri="{BB962C8B-B14F-4D97-AF65-F5344CB8AC3E}">
        <p14:creationId xmlns:p14="http://schemas.microsoft.com/office/powerpoint/2010/main" val="11089891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394619" y="199838"/>
            <a:ext cx="22610511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minnu wkoll lil min kien miegħu!”</a:t>
            </a:r>
          </a:p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qalilhom: </a:t>
            </a: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“Is-Sibt kien magħmul għall-bniedem, u mhux</a:t>
            </a:r>
          </a:p>
        </p:txBody>
      </p:sp>
    </p:spTree>
    <p:extLst>
      <p:ext uri="{BB962C8B-B14F-4D97-AF65-F5344CB8AC3E}">
        <p14:creationId xmlns:p14="http://schemas.microsoft.com/office/powerpoint/2010/main" val="20871946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394619" y="1428012"/>
            <a:ext cx="22610511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il-bniedem għas-Sibt. Għalhekk Bin il-bniedem tas-Sibt ukoll</a:t>
            </a: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huwa sid.”</a:t>
            </a:r>
          </a:p>
        </p:txBody>
      </p:sp>
    </p:spTree>
    <p:extLst>
      <p:ext uri="{BB962C8B-B14F-4D97-AF65-F5344CB8AC3E}">
        <p14:creationId xmlns:p14="http://schemas.microsoft.com/office/powerpoint/2010/main" val="4403016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7" y="3812487"/>
            <a:ext cx="22838996" cy="4975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ltese Times Roman" pitchFamily="18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2006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9" y="208842"/>
            <a:ext cx="22538503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“Ħu għoġla miegħek; għid li mort biex tagħmel sagrifiċċju lill-Mulej. Sejjaħ lil Ġesse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għas-sagrifiċċju; jien</a:t>
            </a:r>
            <a:endParaRPr lang="mt-MT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719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9" y="208842"/>
            <a:ext cx="22538503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imbagħad nurik x’tagħmel; u lil min </a:t>
            </a:r>
            <a:r>
              <a:rPr 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ngħidlek, tidlikhuli sultan.”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Samwel għamel kulma qallu l-Mulej u mar</a:t>
            </a:r>
          </a:p>
        </p:txBody>
      </p:sp>
    </p:spTree>
    <p:extLst>
      <p:ext uri="{BB962C8B-B14F-4D97-AF65-F5344CB8AC3E}">
        <p14:creationId xmlns:p14="http://schemas.microsoft.com/office/powerpoint/2010/main" val="1486489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9" y="208842"/>
            <a:ext cx="22538503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Betlehem. Ix-xjuħ tal-belt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marru jilqgħuh imriegħda, u staqsewh: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“Ġejt hawn bis-sliem?”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hu wieġeb: </a:t>
            </a:r>
          </a:p>
        </p:txBody>
      </p:sp>
    </p:spTree>
    <p:extLst>
      <p:ext uri="{BB962C8B-B14F-4D97-AF65-F5344CB8AC3E}">
        <p14:creationId xmlns:p14="http://schemas.microsoft.com/office/powerpoint/2010/main" val="1709224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623" y="1427218"/>
            <a:ext cx="22538503" cy="9745551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“Bis-sliem. Ġejt biex noffri sagrifiċċju lill-Mulej.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Tqaddsu u ejjew miegħi għas-sagrifiċċju.” </a:t>
            </a:r>
          </a:p>
        </p:txBody>
      </p:sp>
    </p:spTree>
    <p:extLst>
      <p:ext uri="{BB962C8B-B14F-4D97-AF65-F5344CB8AC3E}">
        <p14:creationId xmlns:p14="http://schemas.microsoft.com/office/powerpoint/2010/main" val="1590436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9" y="208842"/>
            <a:ext cx="22538503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hu qaddes lil Ġesse u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‘l uliedu u sejħilhom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għas-sagrifiċċju.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Ġara li, malli waslu, Samwel ra lil Elijab u qal:</a:t>
            </a:r>
          </a:p>
        </p:txBody>
      </p:sp>
    </p:spTree>
    <p:extLst>
      <p:ext uri="{BB962C8B-B14F-4D97-AF65-F5344CB8AC3E}">
        <p14:creationId xmlns:p14="http://schemas.microsoft.com/office/powerpoint/2010/main" val="31129449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3122</TotalTime>
  <Words>711</Words>
  <Application>Microsoft Office PowerPoint</Application>
  <PresentationFormat>Custom</PresentationFormat>
  <Paragraphs>112</Paragraphs>
  <Slides>43</Slides>
  <Notes>6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4" baseType="lpstr">
      <vt:lpstr>Arial</vt:lpstr>
      <vt:lpstr>Calibri</vt:lpstr>
      <vt:lpstr>Consolas</vt:lpstr>
      <vt:lpstr>Corbel</vt:lpstr>
      <vt:lpstr>Maltese Times Roman</vt:lpstr>
      <vt:lpstr>Times New Roman</vt:lpstr>
      <vt:lpstr>Wingdings</vt:lpstr>
      <vt:lpstr>Wingdings 2</vt:lpstr>
      <vt:lpstr>Wingdings 3</vt:lpstr>
      <vt:lpstr>3_Metro</vt:lpstr>
      <vt:lpstr>8_Metro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Alfred Caruan a</cp:lastModifiedBy>
  <cp:revision>305</cp:revision>
  <dcterms:created xsi:type="dcterms:W3CDTF">2008-12-28T11:50:57Z</dcterms:created>
  <dcterms:modified xsi:type="dcterms:W3CDTF">2024-01-10T05:49:14Z</dcterms:modified>
</cp:coreProperties>
</file>