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32"/>
  </p:notesMasterIdLst>
  <p:sldIdLst>
    <p:sldId id="699" r:id="rId3"/>
    <p:sldId id="529" r:id="rId4"/>
    <p:sldId id="793" r:id="rId5"/>
    <p:sldId id="794" r:id="rId6"/>
    <p:sldId id="795" r:id="rId7"/>
    <p:sldId id="796" r:id="rId8"/>
    <p:sldId id="797" r:id="rId9"/>
    <p:sldId id="798" r:id="rId10"/>
    <p:sldId id="799" r:id="rId11"/>
    <p:sldId id="732" r:id="rId12"/>
    <p:sldId id="733" r:id="rId13"/>
    <p:sldId id="426" r:id="rId14"/>
    <p:sldId id="724" r:id="rId15"/>
    <p:sldId id="721" r:id="rId16"/>
    <p:sldId id="725" r:id="rId17"/>
    <p:sldId id="722" r:id="rId18"/>
    <p:sldId id="726" r:id="rId19"/>
    <p:sldId id="800" r:id="rId20"/>
    <p:sldId id="801" r:id="rId21"/>
    <p:sldId id="740" r:id="rId22"/>
    <p:sldId id="583" r:id="rId23"/>
    <p:sldId id="741" r:id="rId24"/>
    <p:sldId id="607" r:id="rId25"/>
    <p:sldId id="672" r:id="rId26"/>
    <p:sldId id="802" r:id="rId27"/>
    <p:sldId id="803" r:id="rId28"/>
    <p:sldId id="804" r:id="rId29"/>
    <p:sldId id="586" r:id="rId30"/>
    <p:sldId id="299" r:id="rId31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8000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60"/>
  </p:normalViewPr>
  <p:slideViewPr>
    <p:cSldViewPr>
      <p:cViewPr varScale="1">
        <p:scale>
          <a:sx n="33" d="100"/>
          <a:sy n="33" d="100"/>
        </p:scale>
        <p:origin x="120" y="110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7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5647" y="3090201"/>
            <a:ext cx="22052175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mit-Tieni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Ktieb</a:t>
            </a:r>
            <a:endParaRPr lang="en-US" sz="155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Samwel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Sam 6, 12b-15.17-19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764" y="3957980"/>
            <a:ext cx="21942261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4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552" y="4283770"/>
            <a:ext cx="19242646" cy="5118772"/>
          </a:xfrm>
          <a:prstGeom prst="rect">
            <a:avLst/>
          </a:prstGeom>
          <a:noFill/>
        </p:spPr>
        <p:txBody>
          <a:bodyPr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Il-Mulej hu </a:t>
            </a:r>
          </a:p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s-Sultan tal-glorja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603" y="323330"/>
            <a:ext cx="17478003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1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234584"/>
            <a:ext cx="23399750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Intrefgħu, bibien,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infetħu, intom bibien ta’ dejjem,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ħalli jidħol is-Sultan </a:t>
            </a:r>
            <a:endParaRPr lang="en-GB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tal-glorja!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552" y="3740608"/>
            <a:ext cx="19242646" cy="4975014"/>
          </a:xfrm>
          <a:prstGeom prst="rect">
            <a:avLst/>
          </a:prstGeom>
          <a:noFill/>
        </p:spPr>
        <p:txBody>
          <a:bodyPr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Il-Mulej hu </a:t>
            </a:r>
          </a:p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s-Sultan tal-glorja</a:t>
            </a:r>
          </a:p>
        </p:txBody>
      </p:sp>
    </p:spTree>
    <p:extLst>
      <p:ext uri="{BB962C8B-B14F-4D97-AF65-F5344CB8AC3E}">
        <p14:creationId xmlns:p14="http://schemas.microsoft.com/office/powerpoint/2010/main" val="3432766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94619" y="234584"/>
            <a:ext cx="2261051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hu dan is-Sultan </a:t>
            </a:r>
            <a:endParaRPr lang="en-GB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tal-glorja?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l-Mulej setgħan u qawwi,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qawwi fit-taqbida. </a:t>
            </a:r>
          </a:p>
        </p:txBody>
      </p:sp>
    </p:spTree>
    <p:extLst>
      <p:ext uri="{BB962C8B-B14F-4D97-AF65-F5344CB8AC3E}">
        <p14:creationId xmlns:p14="http://schemas.microsoft.com/office/powerpoint/2010/main" val="179244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552" y="3740608"/>
            <a:ext cx="19242646" cy="5118772"/>
          </a:xfrm>
          <a:prstGeom prst="rect">
            <a:avLst/>
          </a:prstGeom>
          <a:noFill/>
        </p:spPr>
        <p:txBody>
          <a:bodyPr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Il-Mulej hu </a:t>
            </a:r>
          </a:p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s-Sultan tal-glorja</a:t>
            </a:r>
          </a:p>
        </p:txBody>
      </p:sp>
    </p:spTree>
    <p:extLst>
      <p:ext uri="{BB962C8B-B14F-4D97-AF65-F5344CB8AC3E}">
        <p14:creationId xmlns:p14="http://schemas.microsoft.com/office/powerpoint/2010/main" val="3432766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234584"/>
            <a:ext cx="21581747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Intrefgħu, bibien,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infetħu, intom bibien ta’ dejjem,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ħalli jidħol is-Sultan </a:t>
            </a:r>
            <a:endParaRPr lang="en-GB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tal-glorja! </a:t>
            </a:r>
          </a:p>
        </p:txBody>
      </p:sp>
    </p:spTree>
    <p:extLst>
      <p:ext uri="{BB962C8B-B14F-4D97-AF65-F5344CB8AC3E}">
        <p14:creationId xmlns:p14="http://schemas.microsoft.com/office/powerpoint/2010/main" val="1036691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552" y="3740608"/>
            <a:ext cx="19242646" cy="5118772"/>
          </a:xfrm>
          <a:prstGeom prst="rect">
            <a:avLst/>
          </a:prstGeom>
          <a:noFill/>
        </p:spPr>
        <p:txBody>
          <a:bodyPr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Il-Mulej hu </a:t>
            </a:r>
          </a:p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s-Sultan tal-glorja</a:t>
            </a:r>
          </a:p>
        </p:txBody>
      </p:sp>
    </p:spTree>
    <p:extLst>
      <p:ext uri="{BB962C8B-B14F-4D97-AF65-F5344CB8AC3E}">
        <p14:creationId xmlns:p14="http://schemas.microsoft.com/office/powerpoint/2010/main" val="3432766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7218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hu dan is-Sultan </a:t>
            </a:r>
            <a:endParaRPr lang="en-GB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tal-glorja?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l-Mulej tal-eżerċti: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hu s-Sultan tal-glorja! </a:t>
            </a:r>
          </a:p>
        </p:txBody>
      </p:sp>
    </p:spTree>
    <p:extLst>
      <p:ext uri="{BB962C8B-B14F-4D97-AF65-F5344CB8AC3E}">
        <p14:creationId xmlns:p14="http://schemas.microsoft.com/office/powerpoint/2010/main" val="2131097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552" y="3740608"/>
            <a:ext cx="19242646" cy="5118772"/>
          </a:xfrm>
          <a:prstGeom prst="rect">
            <a:avLst/>
          </a:prstGeom>
          <a:noFill/>
        </p:spPr>
        <p:txBody>
          <a:bodyPr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Il-Mulej hu </a:t>
            </a:r>
          </a:p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s-Sultan tal-glorja</a:t>
            </a:r>
          </a:p>
        </p:txBody>
      </p:sp>
    </p:spTree>
    <p:extLst>
      <p:ext uri="{BB962C8B-B14F-4D97-AF65-F5344CB8AC3E}">
        <p14:creationId xmlns:p14="http://schemas.microsoft.com/office/powerpoint/2010/main" val="81313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David mar u talla’ l-arka ta’ Alla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bil-ferħ mid-dar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ta’ Għobed-edom għall-belt ta’ David.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4859834"/>
            <a:ext cx="22838996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0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672" y="235378"/>
            <a:ext cx="21762406" cy="12130819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Infaħħrek, Missier, Sid </a:t>
            </a:r>
            <a:endParaRPr lang="en-GB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is-sema u l-art,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 inti dawn il-ħwejjeġ tas-Saltna wrejthom </a:t>
            </a:r>
            <a:endParaRPr lang="en-GB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liċ-ċkejknin.</a:t>
            </a: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4859834"/>
            <a:ext cx="22838996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96052" y="2104389"/>
            <a:ext cx="22407646" cy="889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mt-MT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</a:p>
          <a:p>
            <a:pPr algn="ctr"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3, 31-35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99838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ġew omm Ġesù u ħutu, baqgħu barra u bagħtu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jsejħulu. Dak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il-ħin kien hemm ħafna nies bilqiegħda madwaru.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99838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Qalulu: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“Ara, ommok u ħutek qegħdin hemm barra u jriduk.”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hu weġibhom: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06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427218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“Min huma ommi u ħuti?” </a:t>
            </a:r>
            <a:endParaRPr lang="en-GB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Imbagħad dawwar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ħarstu fuq dawk li kien hemm madwaru bilqiegħda, u qal:</a:t>
            </a:r>
          </a:p>
        </p:txBody>
      </p:sp>
    </p:spTree>
    <p:extLst>
      <p:ext uri="{BB962C8B-B14F-4D97-AF65-F5344CB8AC3E}">
        <p14:creationId xmlns:p14="http://schemas.microsoft.com/office/powerpoint/2010/main" val="3225749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234584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“Dawn,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ara, huma ommi u ħuti. Kull min jagħmel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ir-rieda ta’ Alla, dak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huwa ħija, u oħti, u ommi.”</a:t>
            </a:r>
          </a:p>
        </p:txBody>
      </p:sp>
    </p:spTree>
    <p:extLst>
      <p:ext uri="{BB962C8B-B14F-4D97-AF65-F5344CB8AC3E}">
        <p14:creationId xmlns:p14="http://schemas.microsoft.com/office/powerpoint/2010/main" val="1785032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3812487"/>
            <a:ext cx="22838996" cy="497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tese Times Roman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malli r-reffiegħa tal-arka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tal-Mulej imxew xi sitt passi, offra b’sagrifiċċju gendus u għoġol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imsemmen.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7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David, liebes efod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tal-għażel, beda jiżfen b’ħiltu kollha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quddiem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il-Mulej. U hekk David u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d-dar kollha ta’ Iżrael</a:t>
            </a:r>
          </a:p>
        </p:txBody>
      </p:sp>
    </p:spTree>
    <p:extLst>
      <p:ext uri="{BB962C8B-B14F-4D97-AF65-F5344CB8AC3E}">
        <p14:creationId xmlns:p14="http://schemas.microsoft.com/office/powerpoint/2010/main" val="229694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asslu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l-arka tal-Mulej b’għajjat ta’ ferħ u daqq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tat-trombi.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Ġiebu l-arka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tal-Mulej u qegħduha f’postha, fit-tinda li kien</a:t>
            </a:r>
          </a:p>
        </p:txBody>
      </p:sp>
    </p:spTree>
    <p:extLst>
      <p:ext uri="{BB962C8B-B14F-4D97-AF65-F5344CB8AC3E}">
        <p14:creationId xmlns:p14="http://schemas.microsoft.com/office/powerpoint/2010/main" val="281358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aqqaf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għaliha David. David imbagħad offra sagrifiċċji tal-ħruq u sagrifiċċji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tas-sliem quddiem il-Mulej.</a:t>
            </a:r>
          </a:p>
        </p:txBody>
      </p:sp>
    </p:spTree>
    <p:extLst>
      <p:ext uri="{BB962C8B-B14F-4D97-AF65-F5344CB8AC3E}">
        <p14:creationId xmlns:p14="http://schemas.microsoft.com/office/powerpoint/2010/main" val="128607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 kien offra s-sagrifiċċji tal-ħruq u s-sagrifiċċji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tas-sliem, David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bierek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il-poplu b’isem il-Mulej tal-eżerċti;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20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08842"/>
            <a:ext cx="22538503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qassam lill-poplu kollu,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lill-kotra ta’ Iżrael, rġiel u nisa, ftira ħobż, biċċa laħam u ċappa żbib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kull wieħed. </a:t>
            </a:r>
          </a:p>
        </p:txBody>
      </p:sp>
    </p:spTree>
    <p:extLst>
      <p:ext uri="{BB962C8B-B14F-4D97-AF65-F5344CB8AC3E}">
        <p14:creationId xmlns:p14="http://schemas.microsoft.com/office/powerpoint/2010/main" val="131440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3812487"/>
            <a:ext cx="22538503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l-poplu kollu telaq, kulħadd lejn daru.</a:t>
            </a:r>
          </a:p>
        </p:txBody>
      </p:sp>
    </p:spTree>
    <p:extLst>
      <p:ext uri="{BB962C8B-B14F-4D97-AF65-F5344CB8AC3E}">
        <p14:creationId xmlns:p14="http://schemas.microsoft.com/office/powerpoint/2010/main" val="994605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</TotalTime>
  <Words>420</Words>
  <Application>Microsoft Office PowerPoint</Application>
  <PresentationFormat>Custom</PresentationFormat>
  <Paragraphs>78</Paragraphs>
  <Slides>29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Consolas</vt:lpstr>
      <vt:lpstr>Corbel</vt:lpstr>
      <vt:lpstr>Maltese Times Roman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306</cp:revision>
  <dcterms:created xsi:type="dcterms:W3CDTF">2008-12-28T11:50:57Z</dcterms:created>
  <dcterms:modified xsi:type="dcterms:W3CDTF">2024-01-11T06:47:20Z</dcterms:modified>
</cp:coreProperties>
</file>