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6"/>
  </p:notesMasterIdLst>
  <p:sldIdLst>
    <p:sldId id="339" r:id="rId12"/>
    <p:sldId id="679" r:id="rId13"/>
    <p:sldId id="258" r:id="rId14"/>
    <p:sldId id="717" r:id="rId15"/>
    <p:sldId id="718" r:id="rId16"/>
    <p:sldId id="719" r:id="rId17"/>
    <p:sldId id="720" r:id="rId18"/>
    <p:sldId id="721" r:id="rId19"/>
    <p:sldId id="722" r:id="rId20"/>
    <p:sldId id="327" r:id="rId21"/>
    <p:sldId id="328" r:id="rId22"/>
    <p:sldId id="278" r:id="rId23"/>
    <p:sldId id="702" r:id="rId24"/>
    <p:sldId id="292" r:id="rId25"/>
    <p:sldId id="667" r:id="rId26"/>
    <p:sldId id="723" r:id="rId27"/>
    <p:sldId id="668" r:id="rId28"/>
    <p:sldId id="704" r:id="rId29"/>
    <p:sldId id="724" r:id="rId30"/>
    <p:sldId id="705" r:id="rId31"/>
    <p:sldId id="607" r:id="rId32"/>
    <p:sldId id="331" r:id="rId33"/>
    <p:sldId id="608" r:id="rId34"/>
    <p:sldId id="330" r:id="rId35"/>
    <p:sldId id="344" r:id="rId36"/>
    <p:sldId id="725" r:id="rId37"/>
    <p:sldId id="726" r:id="rId38"/>
    <p:sldId id="727" r:id="rId39"/>
    <p:sldId id="728" r:id="rId40"/>
    <p:sldId id="729" r:id="rId41"/>
    <p:sldId id="730" r:id="rId42"/>
    <p:sldId id="731" r:id="rId43"/>
    <p:sldId id="306" r:id="rId44"/>
    <p:sldId id="305" r:id="rId45"/>
  </p:sldIdLst>
  <p:sldSz cx="23399750" cy="12599988"/>
  <p:notesSz cx="6858000" cy="9144000"/>
  <p:embeddedFontLst>
    <p:embeddedFont>
      <p:font typeface="Book Antiqua" panose="02040602050305030304" pitchFamily="18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Lucida Sans" panose="020B0602030504020204" pitchFamily="34" charset="0"/>
      <p:regular r:id="rId55"/>
      <p:bold r:id="rId56"/>
      <p:italic r:id="rId57"/>
      <p:boldItalic r:id="rId58"/>
    </p:embeddedFont>
    <p:embeddedFont>
      <p:font typeface="Malta" panose="020B0604020202020204"/>
      <p:regular r:id="rId59"/>
      <p:bold r:id="rId60"/>
      <p:italic r:id="rId61"/>
      <p:boldItalic r:id="rId62"/>
    </p:embeddedFont>
    <p:embeddedFont>
      <p:font typeface="Wingdings 2" panose="05020102010507070707" pitchFamily="18" charset="2"/>
      <p:regular r:id="rId63"/>
    </p:embeddedFont>
    <p:embeddedFont>
      <p:font typeface="Wingdings 3" panose="05040102010807070707" pitchFamily="18" charset="2"/>
      <p:regular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00569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5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3" y="3743837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L-Erbgħa wara </a:t>
            </a:r>
          </a:p>
          <a:p>
            <a:pPr algn="ctr"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l-Epifanija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4" y="3430910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iqimu l-ġnus kollha, 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agħti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-sultan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ġustizzja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bin is-sultan,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jiġġudika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bil-ġustizzja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bil-ħaqq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imsejknin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401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iqimu l-ġnus kollha, 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slaten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Tarsis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gżejjer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jagħtuh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ir-rigali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slaten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ta’ Saba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għotjiet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iġibulu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39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3845272"/>
            <a:ext cx="22682520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Iqimuh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slaten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kollha,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ġnus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kollha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jaqdu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061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iqimu l-ġnus kollha, 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4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1450999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jeħles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lill-fqir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jsejjaħlu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lill-imsejken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m’għandux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jgħinu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60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2619858"/>
            <a:ext cx="22682520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Iħenn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għad-dgħajjef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għall-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fqajjar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fqajrin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isalva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727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4, 11-18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1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iqimu l-ġnus kollha, 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7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66627" y="142722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lilek, o Kristu, imxandar fost il-pagani,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lilek, o Kristu, emmnut fid-dinja.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6, 45-52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Wara li l-</a:t>
            </a:r>
            <a:r>
              <a:rPr lang="en-GB" altLang="mt-MT" sz="15500" dirty="0" err="1">
                <a:cs typeface="Times New Roman" pitchFamily="18" charset="0"/>
              </a:rPr>
              <a:t>ħamest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elef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raġel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kielu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xebgħu</a:t>
            </a:r>
            <a:r>
              <a:rPr lang="en-GB" altLang="mt-MT" sz="15500" dirty="0">
                <a:cs typeface="Times New Roman" pitchFamily="18" charset="0"/>
              </a:rPr>
              <a:t>, Ġesù </a:t>
            </a:r>
            <a:r>
              <a:rPr lang="en-GB" altLang="mt-MT" sz="15500" dirty="0" err="1">
                <a:cs typeface="Times New Roman" pitchFamily="18" charset="0"/>
              </a:rPr>
              <a:t>minnufih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ġagħal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id-</a:t>
            </a:r>
            <a:r>
              <a:rPr lang="en-GB" altLang="mt-MT" sz="15500" dirty="0" err="1">
                <a:cs typeface="Times New Roman" pitchFamily="18" charset="0"/>
              </a:rPr>
              <a:t>dixxipli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jitilgħu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fuq</a:t>
            </a:r>
            <a:r>
              <a:rPr lang="en-GB" altLang="mt-MT" sz="15500" dirty="0">
                <a:cs typeface="Times New Roman" pitchFamily="18" charset="0"/>
              </a:rPr>
              <a:t> id-</a:t>
            </a:r>
            <a:r>
              <a:rPr lang="en-GB" altLang="mt-MT" sz="15500" dirty="0" err="1">
                <a:cs typeface="Times New Roman" pitchFamily="18" charset="0"/>
              </a:rPr>
              <a:t>dgħajsa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jmorru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x-</a:t>
            </a:r>
            <a:r>
              <a:rPr lang="en-GB" altLang="mt-MT" sz="15500" dirty="0" err="1">
                <a:cs typeface="Times New Roman" pitchFamily="18" charset="0"/>
              </a:rPr>
              <a:t>xatt</a:t>
            </a:r>
            <a:r>
              <a:rPr lang="en-GB" altLang="mt-MT" sz="15500" dirty="0">
                <a:cs typeface="Times New Roman" pitchFamily="18" charset="0"/>
              </a:rPr>
              <a:t> l-ieħor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qablu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lejn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Betsajda</a:t>
            </a:r>
            <a:r>
              <a:rPr lang="en-GB" altLang="mt-MT" sz="15500" spc="-300" dirty="0">
                <a:cs typeface="Times New Roman" pitchFamily="18" charset="0"/>
              </a:rPr>
              <a:t>, </a:t>
            </a:r>
            <a:r>
              <a:rPr lang="en-GB" altLang="mt-MT" sz="15500" spc="-300" dirty="0" err="1">
                <a:cs typeface="Times New Roman" pitchFamily="18" charset="0"/>
              </a:rPr>
              <a:t>sakemm</a:t>
            </a:r>
            <a:r>
              <a:rPr lang="en-GB" altLang="mt-MT" sz="15500" spc="-300" dirty="0">
                <a:cs typeface="Times New Roman" pitchFamily="18" charset="0"/>
              </a:rPr>
              <a:t> hu </a:t>
            </a:r>
            <a:r>
              <a:rPr lang="en-GB" altLang="mt-MT" sz="15500" spc="-150" dirty="0" err="1">
                <a:cs typeface="Times New Roman" pitchFamily="18" charset="0"/>
              </a:rPr>
              <a:t>jibgħat</a:t>
            </a:r>
            <a:r>
              <a:rPr lang="en-GB" altLang="mt-MT" sz="15500" spc="-15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in-</a:t>
            </a:r>
            <a:r>
              <a:rPr lang="en-GB" altLang="mt-MT" sz="15500" dirty="0" err="1">
                <a:cs typeface="Times New Roman" pitchFamily="18" charset="0"/>
              </a:rPr>
              <a:t>nies</a:t>
            </a:r>
            <a:r>
              <a:rPr lang="en-GB" altLang="mt-MT" sz="15500" dirty="0">
                <a:cs typeface="Times New Roman" pitchFamily="18" charset="0"/>
              </a:rPr>
              <a:t>. Wara li </a:t>
            </a:r>
            <a:r>
              <a:rPr lang="en-GB" altLang="mt-MT" sz="15500" dirty="0" err="1">
                <a:cs typeface="Times New Roman" pitchFamily="18" charset="0"/>
              </a:rPr>
              <a:t>sellmilhom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ħalliehom</a:t>
            </a:r>
            <a:r>
              <a:rPr lang="en-GB" altLang="mt-MT" sz="15500" dirty="0">
                <a:cs typeface="Times New Roman" pitchFamily="18" charset="0"/>
              </a:rPr>
              <a:t>, tala’ </a:t>
            </a:r>
            <a:r>
              <a:rPr lang="en-GB" altLang="mt-MT" sz="15500" dirty="0" err="1">
                <a:cs typeface="Times New Roman" pitchFamily="18" charset="0"/>
              </a:rPr>
              <a:t>fuq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għoljiet</a:t>
            </a:r>
            <a:r>
              <a:rPr lang="en-GB" altLang="mt-MT" sz="15500" dirty="0">
                <a:cs typeface="Times New Roman" pitchFamily="18" charset="0"/>
              </a:rPr>
              <a:t> biex </a:t>
            </a:r>
            <a:r>
              <a:rPr lang="en-GB" altLang="mt-MT" sz="15500" dirty="0" err="1">
                <a:cs typeface="Times New Roman" pitchFamily="18" charset="0"/>
              </a:rPr>
              <a:t>jitlob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484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Xħin sar </a:t>
            </a:r>
            <a:r>
              <a:rPr lang="en-GB" altLang="mt-MT" sz="15500" dirty="0" err="1">
                <a:cs typeface="Times New Roman" pitchFamily="18" charset="0"/>
              </a:rPr>
              <a:t>filgħaxija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d-</a:t>
            </a:r>
            <a:r>
              <a:rPr lang="en-GB" altLang="mt-MT" sz="15500" dirty="0" err="1">
                <a:cs typeface="Times New Roman" pitchFamily="18" charset="0"/>
              </a:rPr>
              <a:t>dgħajsa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għadha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f’nofs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baħar</a:t>
            </a:r>
            <a:r>
              <a:rPr lang="en-GB" altLang="mt-MT" sz="15500" dirty="0">
                <a:cs typeface="Times New Roman" pitchFamily="18" charset="0"/>
              </a:rPr>
              <a:t>, u hu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waħdu</a:t>
            </a:r>
            <a:r>
              <a:rPr lang="en-GB" altLang="mt-MT" sz="15500" dirty="0">
                <a:cs typeface="Times New Roman" pitchFamily="18" charset="0"/>
              </a:rPr>
              <a:t> l-art. Kif </a:t>
            </a:r>
            <a:r>
              <a:rPr lang="en-GB" altLang="mt-MT" sz="15500" dirty="0" err="1">
                <a:cs typeface="Times New Roman" pitchFamily="18" charset="0"/>
              </a:rPr>
              <a:t>rahom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jitħabtu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jaqdfu</a:t>
            </a:r>
            <a:r>
              <a:rPr lang="en-GB" altLang="mt-MT" sz="15500" dirty="0">
                <a:cs typeface="Times New Roman" pitchFamily="18" charset="0"/>
              </a:rPr>
              <a:t>, għax</a:t>
            </a:r>
          </a:p>
        </p:txBody>
      </p:sp>
    </p:spTree>
    <p:extLst>
      <p:ext uri="{BB962C8B-B14F-4D97-AF65-F5344CB8AC3E}">
        <p14:creationId xmlns:p14="http://schemas.microsoft.com/office/powerpoint/2010/main" val="3181392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kellhom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ir-riħ</a:t>
            </a:r>
            <a:r>
              <a:rPr lang="en-GB" altLang="mt-MT" sz="15500" dirty="0">
                <a:cs typeface="Times New Roman" pitchFamily="18" charset="0"/>
              </a:rPr>
              <a:t> għal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wiċċhom</a:t>
            </a:r>
            <a:r>
              <a:rPr lang="en-GB" altLang="mt-MT" sz="15500" dirty="0">
                <a:cs typeface="Times New Roman" pitchFamily="18" charset="0"/>
              </a:rPr>
              <a:t>, għal xi r-</a:t>
            </a:r>
            <a:r>
              <a:rPr lang="en-GB" altLang="mt-MT" sz="15500" dirty="0" err="1">
                <a:cs typeface="Times New Roman" pitchFamily="18" charset="0"/>
              </a:rPr>
              <a:t>raba</a:t>
            </a:r>
            <a:r>
              <a:rPr lang="en-GB" altLang="mt-MT" sz="15500" dirty="0">
                <a:cs typeface="Times New Roman" pitchFamily="18" charset="0"/>
              </a:rPr>
              <a:t>’ </a:t>
            </a:r>
            <a:r>
              <a:rPr lang="en-GB" altLang="mt-MT" sz="15500" dirty="0" err="1">
                <a:cs typeface="Times New Roman" pitchFamily="18" charset="0"/>
              </a:rPr>
              <a:t>sahra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lejl</a:t>
            </a:r>
            <a:r>
              <a:rPr lang="en-GB" altLang="mt-MT" sz="15500" dirty="0">
                <a:cs typeface="Times New Roman" pitchFamily="18" charset="0"/>
              </a:rPr>
              <a:t> mar </a:t>
            </a:r>
            <a:r>
              <a:rPr lang="en-GB" altLang="mt-MT" sz="15500" dirty="0" err="1">
                <a:cs typeface="Times New Roman" pitchFamily="18" charset="0"/>
              </a:rPr>
              <a:t>lejn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in-</a:t>
            </a:r>
            <a:r>
              <a:rPr lang="en-GB" altLang="mt-MT" sz="15500" dirty="0" err="1">
                <a:cs typeface="Times New Roman" pitchFamily="18" charset="0"/>
              </a:rPr>
              <a:t>naħa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miexi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fuq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baħar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ried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9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jgħaddihom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Huma </a:t>
            </a:r>
            <a:r>
              <a:rPr lang="en-GB" altLang="mt-MT" sz="15500" dirty="0" err="1">
                <a:cs typeface="Times New Roman" pitchFamily="18" charset="0"/>
              </a:rPr>
              <a:t>rawh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miexi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fuq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baħar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stħajluh</a:t>
            </a:r>
            <a:r>
              <a:rPr lang="en-GB" altLang="mt-MT" sz="15500" dirty="0">
                <a:cs typeface="Times New Roman" pitchFamily="18" charset="0"/>
              </a:rPr>
              <a:t> xi </a:t>
            </a:r>
            <a:r>
              <a:rPr lang="en-GB" altLang="mt-MT" sz="15500" dirty="0" err="1">
                <a:cs typeface="Times New Roman" pitchFamily="18" charset="0"/>
              </a:rPr>
              <a:t>fantażma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qabdu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jgħajtu, għax </a:t>
            </a:r>
            <a:r>
              <a:rPr lang="en-GB" altLang="mt-MT" sz="15500" dirty="0" err="1">
                <a:cs typeface="Times New Roman" pitchFamily="18" charset="0"/>
              </a:rPr>
              <a:t>ilkoll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tbeżżgħu</a:t>
            </a:r>
            <a:r>
              <a:rPr lang="en-GB" altLang="mt-MT" sz="15500" dirty="0">
                <a:cs typeface="Times New Roman" pitchFamily="18" charset="0"/>
              </a:rPr>
              <a:t> kif</a:t>
            </a:r>
          </a:p>
        </p:txBody>
      </p:sp>
    </p:spTree>
    <p:extLst>
      <p:ext uri="{BB962C8B-B14F-4D97-AF65-F5344CB8AC3E}">
        <p14:creationId xmlns:p14="http://schemas.microsoft.com/office/powerpoint/2010/main" val="35264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jekk Alla </a:t>
            </a:r>
            <a:r>
              <a:rPr lang="en-GB" altLang="mt-MT" sz="15500" dirty="0" err="1">
                <a:cs typeface="Times New Roman" pitchFamily="18" charset="0"/>
              </a:rPr>
              <a:t>ħabbna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daqshekk</a:t>
            </a:r>
            <a:r>
              <a:rPr lang="en-GB" altLang="mt-MT" sz="15500" dirty="0">
                <a:cs typeface="Times New Roman" pitchFamily="18" charset="0"/>
              </a:rPr>
              <a:t>, aħna </a:t>
            </a:r>
            <a:r>
              <a:rPr lang="en-GB" altLang="mt-MT" sz="15500" dirty="0" err="1">
                <a:cs typeface="Times New Roman" pitchFamily="18" charset="0"/>
              </a:rPr>
              <a:t>wkoll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għandna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nħobbu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lil </a:t>
            </a:r>
            <a:r>
              <a:rPr lang="en-GB" altLang="mt-MT" sz="15500" dirty="0" err="1">
                <a:cs typeface="Times New Roman" pitchFamily="18" charset="0"/>
              </a:rPr>
              <a:t>xulxin</a:t>
            </a:r>
            <a:r>
              <a:rPr lang="en-GB" altLang="mt-MT" sz="15500" dirty="0">
                <a:cs typeface="Times New Roman" pitchFamily="18" charset="0"/>
              </a:rPr>
              <a:t>. Lil Alla għadu </a:t>
            </a:r>
            <a:r>
              <a:rPr lang="en-GB" altLang="mt-MT" sz="15500" dirty="0" err="1">
                <a:cs typeface="Times New Roman" pitchFamily="18" charset="0"/>
              </a:rPr>
              <a:t>ħadd</a:t>
            </a:r>
            <a:r>
              <a:rPr lang="en-GB" altLang="mt-MT" sz="15500" dirty="0">
                <a:cs typeface="Times New Roman" pitchFamily="18" charset="0"/>
              </a:rPr>
              <a:t> ma rah, imma jekk </a:t>
            </a:r>
            <a:r>
              <a:rPr lang="en-GB" altLang="mt-MT" sz="15500" dirty="0" err="1">
                <a:cs typeface="Times New Roman" pitchFamily="18" charset="0"/>
              </a:rPr>
              <a:t>inħobbu</a:t>
            </a:r>
            <a:endParaRPr lang="en-GB" altLang="mt-MT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28018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rawh</a:t>
            </a:r>
            <a:r>
              <a:rPr lang="en-GB" altLang="mt-MT" sz="15500" dirty="0">
                <a:cs typeface="Times New Roman" pitchFamily="18" charset="0"/>
              </a:rPr>
              <a:t>. Iżda hu </a:t>
            </a:r>
            <a:r>
              <a:rPr lang="en-GB" altLang="mt-MT" sz="15500" dirty="0" err="1">
                <a:cs typeface="Times New Roman" pitchFamily="18" charset="0"/>
              </a:rPr>
              <a:t>minnufih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kellimhom</a:t>
            </a:r>
            <a:r>
              <a:rPr lang="en-GB" altLang="mt-MT" sz="15500" dirty="0"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Agħmlu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qalb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hu,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tibżgħu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xejn!”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61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Imbagħad tala’ </a:t>
            </a:r>
            <a:r>
              <a:rPr lang="en-GB" altLang="mt-MT" sz="15500" dirty="0" err="1">
                <a:cs typeface="Times New Roman" pitchFamily="18" charset="0"/>
              </a:rPr>
              <a:t>ħdejhom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fid-</a:t>
            </a:r>
            <a:r>
              <a:rPr lang="en-GB" altLang="mt-MT" sz="15500" dirty="0" err="1">
                <a:cs typeface="Times New Roman" pitchFamily="18" charset="0"/>
              </a:rPr>
              <a:t>dgħajsa</a:t>
            </a:r>
            <a:r>
              <a:rPr lang="en-GB" altLang="mt-MT" sz="15500" dirty="0">
                <a:cs typeface="Times New Roman" pitchFamily="18" charset="0"/>
              </a:rPr>
              <a:t>, u r-</a:t>
            </a:r>
            <a:r>
              <a:rPr lang="en-GB" altLang="mt-MT" sz="15500" dirty="0" err="1">
                <a:cs typeface="Times New Roman" pitchFamily="18" charset="0"/>
              </a:rPr>
              <a:t>riħ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waqaf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komplew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tnixxfu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fihom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infushom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bil-għaġeb</a:t>
            </a:r>
            <a:r>
              <a:rPr lang="en-GB" altLang="mt-MT" sz="15500" dirty="0">
                <a:cs typeface="Times New Roman" pitchFamily="18" charset="0"/>
              </a:rPr>
              <a:t>, għax il-</a:t>
            </a:r>
            <a:r>
              <a:rPr lang="en-GB" altLang="mt-MT" sz="15500" dirty="0" err="1">
                <a:cs typeface="Times New Roman" pitchFamily="18" charset="0"/>
              </a:rPr>
              <a:t>miraklu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ħobż</a:t>
            </a:r>
            <a:r>
              <a:rPr lang="en-GB" altLang="mt-MT" sz="15500" dirty="0">
                <a:cs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930646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3845272"/>
            <a:ext cx="22538504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kinux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fehmuh</a:t>
            </a:r>
            <a:r>
              <a:rPr lang="en-GB" altLang="mt-MT" sz="15500" dirty="0">
                <a:cs typeface="Times New Roman" pitchFamily="18" charset="0"/>
              </a:rPr>
              <a:t>, imma </a:t>
            </a:r>
            <a:r>
              <a:rPr lang="en-GB" altLang="mt-MT" sz="15500" dirty="0" err="1">
                <a:cs typeface="Times New Roman" pitchFamily="18" charset="0"/>
              </a:rPr>
              <a:t>moħħhom</a:t>
            </a:r>
            <a:r>
              <a:rPr lang="en-GB" altLang="mt-MT" sz="15500" dirty="0">
                <a:cs typeface="Times New Roman" pitchFamily="18" charset="0"/>
              </a:rPr>
              <a:t> kien </a:t>
            </a:r>
            <a:r>
              <a:rPr lang="en-GB" altLang="mt-MT" sz="15500" dirty="0" err="1">
                <a:cs typeface="Times New Roman" pitchFamily="18" charset="0"/>
              </a:rPr>
              <a:t>magħluq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4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’l </a:t>
            </a:r>
            <a:r>
              <a:rPr lang="en-GB" altLang="mt-MT" sz="15500" dirty="0" err="1">
                <a:cs typeface="Times New Roman" pitchFamily="18" charset="0"/>
              </a:rPr>
              <a:t>xulxin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hu jgħammar </a:t>
            </a:r>
            <a:r>
              <a:rPr lang="en-GB" altLang="mt-MT" sz="15500" dirty="0" err="1">
                <a:cs typeface="Times New Roman" pitchFamily="18" charset="0"/>
              </a:rPr>
              <a:t>fina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mħabbtu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ssib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milja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tagħha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fina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B’hekk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nafu</a:t>
            </a:r>
            <a:r>
              <a:rPr lang="en-GB" altLang="mt-MT" sz="15500" dirty="0">
                <a:cs typeface="Times New Roman" pitchFamily="18" charset="0"/>
              </a:rPr>
              <a:t> li aħna </a:t>
            </a:r>
            <a:r>
              <a:rPr lang="en-GB" altLang="mt-MT" sz="15500" dirty="0" err="1">
                <a:cs typeface="Times New Roman" pitchFamily="18" charset="0"/>
              </a:rPr>
              <a:t>ngħammru</a:t>
            </a:r>
            <a:r>
              <a:rPr lang="en-GB" altLang="mt-MT" sz="15500" dirty="0">
                <a:cs typeface="Times New Roman" pitchFamily="18" charset="0"/>
              </a:rPr>
              <a:t> fih u Hu </a:t>
            </a:r>
            <a:r>
              <a:rPr lang="en-GB" altLang="mt-MT" sz="15500" dirty="0" err="1">
                <a:cs typeface="Times New Roman" pitchFamily="18" charset="0"/>
              </a:rPr>
              <a:t>fina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546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għax tana </a:t>
            </a:r>
            <a:r>
              <a:rPr lang="en-GB" altLang="mt-MT" sz="15500" dirty="0" err="1">
                <a:cs typeface="Times New Roman" pitchFamily="18" charset="0"/>
              </a:rPr>
              <a:t>sehem</a:t>
            </a:r>
            <a:r>
              <a:rPr lang="mt-MT" altLang="mt-MT" sz="155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mill-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. Aħna rajna, u </a:t>
            </a:r>
            <a:r>
              <a:rPr lang="en-GB" altLang="mt-MT" sz="15500" dirty="0" err="1">
                <a:cs typeface="Times New Roman" pitchFamily="18" charset="0"/>
              </a:rPr>
              <a:t>nagħtu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, li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l-Missier </a:t>
            </a:r>
            <a:r>
              <a:rPr lang="en-GB" altLang="mt-MT" sz="15500" dirty="0" err="1">
                <a:cs typeface="Times New Roman" pitchFamily="18" charset="0"/>
              </a:rPr>
              <a:t>bagħat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lil Ibnu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s-</a:t>
            </a:r>
            <a:r>
              <a:rPr lang="en-GB" altLang="mt-MT" sz="15500" dirty="0" err="1">
                <a:cs typeface="Times New Roman" pitchFamily="18" charset="0"/>
              </a:rPr>
              <a:t>Salvatur</a:t>
            </a:r>
            <a:r>
              <a:rPr lang="en-GB" altLang="mt-MT" sz="15500" dirty="0">
                <a:cs typeface="Times New Roman" pitchFamily="18" charset="0"/>
              </a:rPr>
              <a:t> tad-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8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Kull min </a:t>
            </a:r>
            <a:r>
              <a:rPr lang="en-GB" altLang="mt-MT" sz="15500" dirty="0" err="1">
                <a:cs typeface="Times New Roman" pitchFamily="18" charset="0"/>
              </a:rPr>
              <a:t>jistqarr</a:t>
            </a:r>
            <a:r>
              <a:rPr lang="en-GB" altLang="mt-MT" sz="15500" dirty="0">
                <a:cs typeface="Times New Roman" pitchFamily="18" charset="0"/>
              </a:rPr>
              <a:t> li Ġesù hu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Alla, Alla jgħammar fih u hu </a:t>
            </a:r>
            <a:r>
              <a:rPr lang="en-GB" altLang="mt-MT" sz="15500" dirty="0" err="1">
                <a:cs typeface="Times New Roman" pitchFamily="18" charset="0"/>
              </a:rPr>
              <a:t>f’Alla</a:t>
            </a:r>
            <a:r>
              <a:rPr lang="en-GB" altLang="mt-MT" sz="15500" dirty="0">
                <a:cs typeface="Times New Roman" pitchFamily="18" charset="0"/>
              </a:rPr>
              <a:t>. U aħna </a:t>
            </a:r>
            <a:r>
              <a:rPr lang="en-GB" altLang="mt-MT" sz="15500" dirty="0" err="1">
                <a:cs typeface="Times New Roman" pitchFamily="18" charset="0"/>
              </a:rPr>
              <a:t>għarafna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imħabba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Alla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għalina</a:t>
            </a:r>
            <a:r>
              <a:rPr lang="en-GB" altLang="mt-MT" sz="15500" dirty="0">
                <a:cs typeface="Times New Roman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79096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emminnieha</a:t>
            </a:r>
            <a:r>
              <a:rPr lang="en-GB" altLang="mt-MT" sz="15500" dirty="0">
                <a:cs typeface="Times New Roman" pitchFamily="18" charset="0"/>
              </a:rPr>
              <a:t>. Alla hu </a:t>
            </a:r>
            <a:r>
              <a:rPr lang="en-GB" altLang="mt-MT" sz="15500" dirty="0" err="1">
                <a:cs typeface="Times New Roman" pitchFamily="18" charset="0"/>
              </a:rPr>
              <a:t>mħabba</a:t>
            </a:r>
            <a:r>
              <a:rPr lang="en-GB" altLang="mt-MT" sz="15500" dirty="0">
                <a:cs typeface="Times New Roman" pitchFamily="18" charset="0"/>
              </a:rPr>
              <a:t>, u min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jgħammar </a:t>
            </a:r>
            <a:r>
              <a:rPr lang="en-GB" altLang="mt-MT" sz="15500" dirty="0" err="1">
                <a:cs typeface="Times New Roman" pitchFamily="18" charset="0"/>
              </a:rPr>
              <a:t>fl-imħabba</a:t>
            </a:r>
            <a:r>
              <a:rPr lang="en-GB" altLang="mt-MT" sz="15500" dirty="0">
                <a:cs typeface="Times New Roman" pitchFamily="18" charset="0"/>
              </a:rPr>
              <a:t> jgħammar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f’Alla</a:t>
            </a:r>
            <a:r>
              <a:rPr lang="en-GB" altLang="mt-MT" sz="15500" dirty="0">
                <a:cs typeface="Times New Roman" pitchFamily="18" charset="0"/>
              </a:rPr>
              <a:t> u Alla fih.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l-</a:t>
            </a:r>
            <a:r>
              <a:rPr lang="en-GB" altLang="mt-MT" sz="15500" dirty="0" err="1">
                <a:cs typeface="Times New Roman" pitchFamily="18" charset="0"/>
              </a:rPr>
              <a:t>imħabba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ssir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sħiħa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fina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8072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meta aħna </a:t>
            </a:r>
            <a:r>
              <a:rPr lang="en-GB" altLang="mt-MT" sz="15500" dirty="0" err="1">
                <a:cs typeface="Times New Roman" pitchFamily="18" charset="0"/>
              </a:rPr>
              <a:t>nqawwu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qalbna</a:t>
            </a:r>
            <a:r>
              <a:rPr lang="en-GB" altLang="mt-MT" sz="15500" dirty="0">
                <a:cs typeface="Times New Roman" pitchFamily="18" charset="0"/>
              </a:rPr>
              <a:t> għal </a:t>
            </a:r>
            <a:r>
              <a:rPr lang="en-GB" altLang="mt-MT" sz="15500" dirty="0" err="1">
                <a:cs typeface="Times New Roman" pitchFamily="18" charset="0"/>
              </a:rPr>
              <a:t>Jum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ħaqq</a:t>
            </a:r>
            <a:r>
              <a:rPr lang="en-GB" altLang="mt-MT" sz="15500" dirty="0">
                <a:cs typeface="Times New Roman" pitchFamily="18" charset="0"/>
              </a:rPr>
              <a:t>, għax </a:t>
            </a:r>
            <a:r>
              <a:rPr lang="en-GB" altLang="mt-MT" sz="15500" dirty="0" err="1">
                <a:cs typeface="Times New Roman" pitchFamily="18" charset="0"/>
              </a:rPr>
              <a:t>saħansitra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f’din</a:t>
            </a:r>
            <a:r>
              <a:rPr lang="en-GB" altLang="mt-MT" sz="15500" dirty="0">
                <a:cs typeface="Times New Roman" pitchFamily="18" charset="0"/>
              </a:rPr>
              <a:t> 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 aħna </a:t>
            </a:r>
            <a:r>
              <a:rPr lang="en-GB" altLang="mt-MT" sz="15500" dirty="0" err="1">
                <a:cs typeface="Times New Roman" pitchFamily="18" charset="0"/>
              </a:rPr>
              <a:t>sirna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bħalu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Fl-</a:t>
            </a:r>
            <a:r>
              <a:rPr lang="en-GB" altLang="mt-MT" sz="15500" dirty="0" err="1">
                <a:cs typeface="Times New Roman" pitchFamily="18" charset="0"/>
              </a:rPr>
              <a:t>imħabba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ma </a:t>
            </a:r>
            <a:r>
              <a:rPr lang="en-GB" altLang="mt-MT" sz="15500" dirty="0" err="1">
                <a:cs typeface="Times New Roman" pitchFamily="18" charset="0"/>
              </a:rPr>
              <a:t>hemmx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biża</a:t>
            </a:r>
            <a:r>
              <a:rPr lang="en-GB" altLang="mt-MT" sz="15500" dirty="0">
                <a:cs typeface="Times New Roman" pitchFamily="18" charset="0"/>
              </a:rPr>
              <a:t>’</a:t>
            </a:r>
            <a:r>
              <a:rPr lang="en-GB" altLang="mt-MT" sz="15500" spc="-300" dirty="0">
                <a:cs typeface="Times New Roman" pitchFamily="18" charset="0"/>
              </a:rPr>
              <a:t>;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imħabba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sħiħa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tkeċċi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biża</a:t>
            </a:r>
            <a:r>
              <a:rPr lang="en-GB" altLang="mt-MT" sz="15500" dirty="0">
                <a:cs typeface="Times New Roman" pitchFamily="18" charset="0"/>
              </a:rPr>
              <a:t>’ ’l barra, għax il-</a:t>
            </a:r>
            <a:r>
              <a:rPr lang="en-GB" altLang="mt-MT" sz="15500" dirty="0" err="1">
                <a:cs typeface="Times New Roman" pitchFamily="18" charset="0"/>
              </a:rPr>
              <a:t>biża</a:t>
            </a:r>
            <a:r>
              <a:rPr lang="en-GB" altLang="mt-MT" sz="15500" dirty="0">
                <a:cs typeface="Times New Roman" pitchFamily="18" charset="0"/>
              </a:rPr>
              <a:t>’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150" dirty="0" err="1">
                <a:cs typeface="Times New Roman" pitchFamily="18" charset="0"/>
              </a:rPr>
              <a:t>x’jaqsam</a:t>
            </a:r>
            <a:r>
              <a:rPr lang="en-GB" altLang="mt-MT" sz="15500" spc="-300" dirty="0">
                <a:cs typeface="Times New Roman" pitchFamily="18" charset="0"/>
              </a:rPr>
              <a:t> mal-</a:t>
            </a:r>
            <a:r>
              <a:rPr lang="en-GB" altLang="mt-MT" sz="15500" spc="-300" dirty="0" err="1">
                <a:cs typeface="Times New Roman" pitchFamily="18" charset="0"/>
              </a:rPr>
              <a:t>kastig</a:t>
            </a:r>
            <a:r>
              <a:rPr lang="en-GB" altLang="mt-MT" sz="15500" spc="-300" dirty="0">
                <a:cs typeface="Times New Roman" pitchFamily="18" charset="0"/>
              </a:rPr>
              <a:t>. </a:t>
            </a:r>
            <a:r>
              <a:rPr lang="en-GB" altLang="mt-MT" sz="15500" dirty="0">
                <a:cs typeface="Times New Roman" pitchFamily="18" charset="0"/>
              </a:rPr>
              <a:t>Min </a:t>
            </a:r>
            <a:r>
              <a:rPr lang="en-GB" altLang="mt-MT" sz="15500" dirty="0" err="1">
                <a:cs typeface="Times New Roman" pitchFamily="18" charset="0"/>
              </a:rPr>
              <a:t>jibża</a:t>
            </a:r>
            <a:r>
              <a:rPr lang="en-GB" altLang="mt-MT" sz="15500" dirty="0">
                <a:cs typeface="Times New Roman" pitchFamily="18" charset="0"/>
              </a:rPr>
              <a:t>’ għadu ma </a:t>
            </a:r>
            <a:r>
              <a:rPr lang="en-GB" altLang="mt-MT" sz="15500" dirty="0" err="1">
                <a:cs typeface="Times New Roman" pitchFamily="18" charset="0"/>
              </a:rPr>
              <a:t>sabx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milja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imħabba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2206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1238</TotalTime>
  <Words>509</Words>
  <Application>Microsoft Office PowerPoint</Application>
  <PresentationFormat>Custom</PresentationFormat>
  <Paragraphs>70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Times New Roman</vt:lpstr>
      <vt:lpstr>Lucida Sans</vt:lpstr>
      <vt:lpstr>Wingdings 2</vt:lpstr>
      <vt:lpstr>Malta</vt:lpstr>
      <vt:lpstr>Arial</vt:lpstr>
      <vt:lpstr>Calibri</vt:lpstr>
      <vt:lpstr>Wingdings</vt:lpstr>
      <vt:lpstr>Wingdings 3</vt:lpstr>
      <vt:lpstr>Book Antiqua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131</cp:revision>
  <dcterms:created xsi:type="dcterms:W3CDTF">2008-12-28T11:50:57Z</dcterms:created>
  <dcterms:modified xsi:type="dcterms:W3CDTF">2023-12-28T06:24:27Z</dcterms:modified>
</cp:coreProperties>
</file>