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5112" r:id="rId2"/>
  </p:sldMasterIdLst>
  <p:notesMasterIdLst>
    <p:notesMasterId r:id="rId47"/>
  </p:notesMasterIdLst>
  <p:sldIdLst>
    <p:sldId id="699" r:id="rId3"/>
    <p:sldId id="529" r:id="rId4"/>
    <p:sldId id="736" r:id="rId5"/>
    <p:sldId id="737" r:id="rId6"/>
    <p:sldId id="738" r:id="rId7"/>
    <p:sldId id="739" r:id="rId8"/>
    <p:sldId id="740" r:id="rId9"/>
    <p:sldId id="741" r:id="rId10"/>
    <p:sldId id="742" r:id="rId11"/>
    <p:sldId id="743" r:id="rId12"/>
    <p:sldId id="744" r:id="rId13"/>
    <p:sldId id="745" r:id="rId14"/>
    <p:sldId id="746" r:id="rId15"/>
    <p:sldId id="747" r:id="rId16"/>
    <p:sldId id="748" r:id="rId17"/>
    <p:sldId id="749" r:id="rId18"/>
    <p:sldId id="720" r:id="rId19"/>
    <p:sldId id="721" r:id="rId20"/>
    <p:sldId id="426" r:id="rId21"/>
    <p:sldId id="750" r:id="rId22"/>
    <p:sldId id="709" r:id="rId23"/>
    <p:sldId id="706" r:id="rId24"/>
    <p:sldId id="751" r:id="rId25"/>
    <p:sldId id="722" r:id="rId26"/>
    <p:sldId id="707" r:id="rId27"/>
    <p:sldId id="752" r:id="rId28"/>
    <p:sldId id="724" r:id="rId29"/>
    <p:sldId id="729" r:id="rId30"/>
    <p:sldId id="726" r:id="rId31"/>
    <p:sldId id="734" r:id="rId32"/>
    <p:sldId id="583" r:id="rId33"/>
    <p:sldId id="735" r:id="rId34"/>
    <p:sldId id="607" r:id="rId35"/>
    <p:sldId id="672" r:id="rId36"/>
    <p:sldId id="753" r:id="rId37"/>
    <p:sldId id="754" r:id="rId38"/>
    <p:sldId id="755" r:id="rId39"/>
    <p:sldId id="756" r:id="rId40"/>
    <p:sldId id="757" r:id="rId41"/>
    <p:sldId id="758" r:id="rId42"/>
    <p:sldId id="759" r:id="rId43"/>
    <p:sldId id="760" r:id="rId44"/>
    <p:sldId id="586" r:id="rId45"/>
    <p:sldId id="299" r:id="rId46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314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76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239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702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8000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660"/>
  </p:normalViewPr>
  <p:slideViewPr>
    <p:cSldViewPr>
      <p:cViewPr varScale="1">
        <p:scale>
          <a:sx n="31" d="100"/>
          <a:sy n="31" d="100"/>
        </p:scale>
        <p:origin x="114" y="121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BB0BE-F57D-459E-AE8F-E61FDC19C325}" type="datetimeFigureOut">
              <a:rPr lang="en-GB"/>
              <a:pPr>
                <a:defRPr/>
              </a:pPr>
              <a:t>02/01/2024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1EFECC-839E-46D9-BDE2-BD6598FFB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92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30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6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2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6F0-8769-4B2C-A7CF-B101ABBA4ADF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A3DE2-DD88-480F-8593-67B0C82AB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8B59-483A-48B7-876F-3DB050C6700A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1CC-A747-495F-BF8B-E4B8C6A8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426B-C4F2-47C1-89FC-199CCF8EA1AF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C3232-E82F-47AB-A494-3CF89065B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6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97AD3-D41C-4ED3-B777-82AE7FAB6094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902E6-4CF9-42B7-AD98-B8E0B9ADA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4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A17A9-A782-413C-BC83-5DDA597B467F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57BBF-F8AB-4301-AC1D-C6F8FC6A6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8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5B8C-D559-4AA2-8084-479D0632BACE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6C4-B591-4E13-A2FB-5867B92D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53078-C1E5-4C3F-ADE4-1D1F5E6513D5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FEC1-47A2-4BFF-A5AE-4490C87F6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1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F3CC-09AB-42EE-8068-D03EBA3CE429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E16-82FF-49E3-9439-A4EB2028F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50C0-94B0-48AC-AF8E-7132775E8A0A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93BE3-14A7-4A96-B6B5-D4FCEEB32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4C1-1B13-49EF-97C6-FB0C1BF53237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D38-A227-4AC4-96E4-C338DE19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C7E8-8499-47D7-82CB-3FB134516C83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DE3-026C-4C14-9C3D-6BF48D6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5" r:id="rId1"/>
    <p:sldLayoutId id="2147485078" r:id="rId2"/>
    <p:sldLayoutId id="2147485086" r:id="rId3"/>
    <p:sldLayoutId id="2147485079" r:id="rId4"/>
    <p:sldLayoutId id="2147485087" r:id="rId5"/>
    <p:sldLayoutId id="2147485080" r:id="rId6"/>
    <p:sldLayoutId id="2147485081" r:id="rId7"/>
    <p:sldLayoutId id="2147485082" r:id="rId8"/>
    <p:sldLayoutId id="2147485088" r:id="rId9"/>
    <p:sldLayoutId id="2147485083" r:id="rId10"/>
    <p:sldLayoutId id="21474850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67B301-CB36-449B-9856-57250DCFE83A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9A838-772A-41C5-A741-8ACE45D55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2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8158" y="3174343"/>
            <a:ext cx="22367153" cy="651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mill-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Ewwel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Ktieb</a:t>
            </a:r>
            <a:endParaRPr lang="mt-MT" sz="155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 Samwel</a:t>
            </a: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 3, 1-10.19-20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36669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ttgħarrfitlu l-kelma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tal-Mulej. U ssokta l-Mulej isejjaħ: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“Samwel!”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għat-tielet darba. U dan qam,</a:t>
            </a:r>
          </a:p>
        </p:txBody>
      </p:sp>
    </p:spTree>
    <p:extLst>
      <p:ext uri="{BB962C8B-B14F-4D97-AF65-F5344CB8AC3E}">
        <p14:creationId xmlns:p14="http://schemas.microsoft.com/office/powerpoint/2010/main" val="2589413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36669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mar għand Għeli, u qallu: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“Hawn jien! Għalfejn sejjaħtli?”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Għeli fehem li l-Mulej kien qiegħed isejjaħ </a:t>
            </a:r>
          </a:p>
        </p:txBody>
      </p:sp>
    </p:spTree>
    <p:extLst>
      <p:ext uri="{BB962C8B-B14F-4D97-AF65-F5344CB8AC3E}">
        <p14:creationId xmlns:p14="http://schemas.microsoft.com/office/powerpoint/2010/main" val="4060540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428012"/>
            <a:ext cx="22682519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iż-żagħżugħ. U qal lil Samwel: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“Mur orqod. Jekk jerġa’ jsejjaħlek, wieġeb:</a:t>
            </a:r>
          </a:p>
        </p:txBody>
      </p:sp>
    </p:spTree>
    <p:extLst>
      <p:ext uri="{BB962C8B-B14F-4D97-AF65-F5344CB8AC3E}">
        <p14:creationId xmlns:p14="http://schemas.microsoft.com/office/powerpoint/2010/main" val="2566803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36669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“Tkellem, Mulej, għax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il-qaddej tiegħek qiegħed jisma’.”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Samwel mar jorqod f’postu. U l-Mulej ġie, </a:t>
            </a:r>
          </a:p>
        </p:txBody>
      </p:sp>
    </p:spTree>
    <p:extLst>
      <p:ext uri="{BB962C8B-B14F-4D97-AF65-F5344CB8AC3E}">
        <p14:creationId xmlns:p14="http://schemas.microsoft.com/office/powerpoint/2010/main" val="3752131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428012"/>
            <a:ext cx="22682519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waqaf ħdejh, u sejjaħ bħal drabi oħra: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“Samwel! Samwel!”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Samwel wieġeb:</a:t>
            </a:r>
          </a:p>
        </p:txBody>
      </p:sp>
    </p:spTree>
    <p:extLst>
      <p:ext uri="{BB962C8B-B14F-4D97-AF65-F5344CB8AC3E}">
        <p14:creationId xmlns:p14="http://schemas.microsoft.com/office/powerpoint/2010/main" val="1995433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36669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“Tkellem, għax il-qaddej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 qiegħed jisma’!”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Samwel kiber, u l-Mulej kien miegħu, u ma ħalla ebda kelma milli qal tmur</a:t>
            </a:r>
          </a:p>
        </p:txBody>
      </p:sp>
    </p:spTree>
    <p:extLst>
      <p:ext uri="{BB962C8B-B14F-4D97-AF65-F5344CB8AC3E}">
        <p14:creationId xmlns:p14="http://schemas.microsoft.com/office/powerpoint/2010/main" val="3078049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428012"/>
            <a:ext cx="22682519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fix-xejn. U Iżrael kollu, minn Dan sa Birsaba, għaraf li Samwel kien tassew profeta tal-Mulej.</a:t>
            </a:r>
          </a:p>
        </p:txBody>
      </p:sp>
    </p:spTree>
    <p:extLst>
      <p:ext uri="{BB962C8B-B14F-4D97-AF65-F5344CB8AC3E}">
        <p14:creationId xmlns:p14="http://schemas.microsoft.com/office/powerpoint/2010/main" val="682165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764" y="3879235"/>
            <a:ext cx="21942261" cy="497501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17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60669" y="4355778"/>
            <a:ext cx="22678411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Hawn jien, Mulej, ġej nagħmel ir-rieda tiegħek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669" y="26474"/>
            <a:ext cx="17315870" cy="2589746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02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7218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Ittamajt b’tama qawwija fil-Mulej;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niżel ħdejja u sama’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l-għajta tiegħi.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36669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i-żmien, iż-żagħżugħ Samwel kien jaqdi l-Mulej ma’ Għeli; imma l-kelma tal-Mulej kienet rari f’dak iż-żmien, ftit kien hemm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79314"/>
            <a:ext cx="21581747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 l-bniedem li jqiegħed fil-Mulej it-tama tiegħu,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ma jmurx mal-kburin, mogħtija għall-gideb. </a:t>
            </a:r>
          </a:p>
        </p:txBody>
      </p:sp>
    </p:spTree>
    <p:extLst>
      <p:ext uri="{BB962C8B-B14F-4D97-AF65-F5344CB8AC3E}">
        <p14:creationId xmlns:p14="http://schemas.microsoft.com/office/powerpoint/2010/main" val="2359793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34807"/>
            <a:ext cx="21581747" cy="491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Hawn jien, Mulej, ġej nagħmel ir-rieda tiegħek</a:t>
            </a:r>
          </a:p>
        </p:txBody>
      </p:sp>
    </p:spTree>
    <p:extLst>
      <p:ext uri="{BB962C8B-B14F-4D97-AF65-F5344CB8AC3E}">
        <p14:creationId xmlns:p14="http://schemas.microsoft.com/office/powerpoint/2010/main" val="3766602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2619852"/>
            <a:ext cx="21581747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ma titgħaxxaqx b’sagrifiċċji u offerti;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widnejja inti ftaħtli;</a:t>
            </a:r>
          </a:p>
        </p:txBody>
      </p:sp>
    </p:spTree>
    <p:extLst>
      <p:ext uri="{BB962C8B-B14F-4D97-AF65-F5344CB8AC3E}">
        <p14:creationId xmlns:p14="http://schemas.microsoft.com/office/powerpoint/2010/main" val="2956284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50987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tlabtnix vittmi tal-ħruq u tat-tpattija.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 jien għedt: </a:t>
            </a: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“Hawn jien, ġej.” </a:t>
            </a:r>
          </a:p>
        </p:txBody>
      </p:sp>
    </p:spTree>
    <p:extLst>
      <p:ext uri="{BB962C8B-B14F-4D97-AF65-F5344CB8AC3E}">
        <p14:creationId xmlns:p14="http://schemas.microsoft.com/office/powerpoint/2010/main" val="1614751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34807"/>
            <a:ext cx="21581747" cy="491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Hawn jien, Mulej, ġej nagħmel ir-rieda tiegħek</a:t>
            </a:r>
          </a:p>
        </p:txBody>
      </p:sp>
    </p:spTree>
    <p:extLst>
      <p:ext uri="{BB962C8B-B14F-4D97-AF65-F5344CB8AC3E}">
        <p14:creationId xmlns:p14="http://schemas.microsoft.com/office/powerpoint/2010/main" val="920630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7218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“Fil-bidu tal-ktieb hemm miktub fuqi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nagħmel ir-rieda tiegħek.</a:t>
            </a:r>
          </a:p>
        </p:txBody>
      </p:sp>
    </p:spTree>
    <p:extLst>
      <p:ext uri="{BB962C8B-B14F-4D97-AF65-F5344CB8AC3E}">
        <p14:creationId xmlns:p14="http://schemas.microsoft.com/office/powerpoint/2010/main" val="1222933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50987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tiegħi, dan jogħġobni;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il-liġi tiegħek ġewwa qalbi.” </a:t>
            </a:r>
          </a:p>
        </p:txBody>
      </p:sp>
    </p:spTree>
    <p:extLst>
      <p:ext uri="{BB962C8B-B14F-4D97-AF65-F5344CB8AC3E}">
        <p14:creationId xmlns:p14="http://schemas.microsoft.com/office/powerpoint/2010/main" val="333165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45260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Hawn jien, Mulej, ġej nagħmel ir-rieda tiegħek</a:t>
            </a:r>
          </a:p>
        </p:txBody>
      </p:sp>
    </p:spTree>
    <p:extLst>
      <p:ext uri="{BB962C8B-B14F-4D97-AF65-F5344CB8AC3E}">
        <p14:creationId xmlns:p14="http://schemas.microsoft.com/office/powerpoint/2010/main" val="1835655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289855"/>
            <a:ext cx="21581747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Xandart il-ġustizzja f’ġemgħa kbira;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xufftejja ma żammejthomx magħluqa.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Mulej, dan inti tafu. </a:t>
            </a:r>
          </a:p>
        </p:txBody>
      </p:sp>
    </p:spTree>
    <p:extLst>
      <p:ext uri="{BB962C8B-B14F-4D97-AF65-F5344CB8AC3E}">
        <p14:creationId xmlns:p14="http://schemas.microsoft.com/office/powerpoint/2010/main" val="1598930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66627" y="3773252"/>
            <a:ext cx="22466495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Hawn jien, Mulej, ġej nagħmel ir-rieda tiegħek</a:t>
            </a:r>
          </a:p>
        </p:txBody>
      </p:sp>
    </p:spTree>
    <p:extLst>
      <p:ext uri="{BB962C8B-B14F-4D97-AF65-F5344CB8AC3E}">
        <p14:creationId xmlns:p14="http://schemas.microsoft.com/office/powerpoint/2010/main" val="89081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36669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dehriet.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Ġara li, jum wieħed, Għeli kien mistrieħ f’postu, għax 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għajnejh kienu bdew jintfew,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ma kienx jista’ jara. </a:t>
            </a:r>
          </a:p>
        </p:txBody>
      </p:sp>
    </p:spTree>
    <p:extLst>
      <p:ext uri="{BB962C8B-B14F-4D97-AF65-F5344CB8AC3E}">
        <p14:creationId xmlns:p14="http://schemas.microsoft.com/office/powerpoint/2010/main" val="3084267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4906728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7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8672" y="1427218"/>
            <a:ext cx="21762406" cy="9745551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In-nagħaġ tiegħi jisimgħu leħni, </a:t>
            </a:r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jgħid il-Mulej,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jiena nagħrafhom, u huma jimxu warajja.</a:t>
            </a:r>
          </a:p>
        </p:txBody>
      </p:sp>
    </p:spTree>
    <p:extLst>
      <p:ext uri="{BB962C8B-B14F-4D97-AF65-F5344CB8AC3E}">
        <p14:creationId xmlns:p14="http://schemas.microsoft.com/office/powerpoint/2010/main" val="3214548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147466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5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58615" y="1793024"/>
            <a:ext cx="22682520" cy="886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mt-MT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1, 29-39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Glorja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Ġesù ħareġ mis-sinagoga u baqa’ sejjer ma’ Ġakbu u Ġwanni għand Xmun u Indrì. Issa omm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il-mara ta’ Xmun kienet</a:t>
            </a:r>
          </a:p>
        </p:txBody>
      </p:sp>
    </p:spTree>
    <p:extLst>
      <p:ext uri="{BB962C8B-B14F-4D97-AF65-F5344CB8AC3E}">
        <p14:creationId xmlns:p14="http://schemas.microsoft.com/office/powerpoint/2010/main" val="3470985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fis-sodda bid-deni, u malajr qalulu biha. Resaq lejha, qabadha minn idha u qajjimha. U d-deni ħallieha, u bdiet isservihom.</a:t>
            </a:r>
          </a:p>
        </p:txBody>
      </p:sp>
    </p:spTree>
    <p:extLst>
      <p:ext uri="{BB962C8B-B14F-4D97-AF65-F5344CB8AC3E}">
        <p14:creationId xmlns:p14="http://schemas.microsoft.com/office/powerpoint/2010/main" val="1331331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Filgħaxija, imbagħad, fi nżul ix-xemx, ħadulu quddiemu lil dawk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kollha li kienu morda jew li kienu maħkuma mix-xitan. </a:t>
            </a:r>
          </a:p>
        </p:txBody>
      </p:sp>
    </p:spTree>
    <p:extLst>
      <p:ext uri="{BB962C8B-B14F-4D97-AF65-F5344CB8AC3E}">
        <p14:creationId xmlns:p14="http://schemas.microsoft.com/office/powerpoint/2010/main" val="918946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quddiem il-bieb inġabret il-belt bi ħġarha. U fejjaq ħafna morda minn kull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xorta ta’ mard, u ħareġ għadd kbir ta’ xjaten li hu</a:t>
            </a:r>
          </a:p>
        </p:txBody>
      </p:sp>
    </p:spTree>
    <p:extLst>
      <p:ext uri="{BB962C8B-B14F-4D97-AF65-F5344CB8AC3E}">
        <p14:creationId xmlns:p14="http://schemas.microsoft.com/office/powerpoint/2010/main" val="4286162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 kienx iħallihom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jitkellmu, għax huma kienu jafu min kien.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L-għada filgħodu kmieni, qabel ma żernaq, qam, </a:t>
            </a:r>
          </a:p>
        </p:txBody>
      </p:sp>
    </p:spTree>
    <p:extLst>
      <p:ext uri="{BB962C8B-B14F-4D97-AF65-F5344CB8AC3E}">
        <p14:creationId xmlns:p14="http://schemas.microsoft.com/office/powerpoint/2010/main" val="37339512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ħareġ u mar f’post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imwarrab u qagħad hemm jitlob. Xmun u sħabu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l-oħrajn marru jfittxuh. Kif sabuh, qalulu: </a:t>
            </a:r>
          </a:p>
        </p:txBody>
      </p:sp>
    </p:spTree>
    <p:extLst>
      <p:ext uri="{BB962C8B-B14F-4D97-AF65-F5344CB8AC3E}">
        <p14:creationId xmlns:p14="http://schemas.microsoft.com/office/powerpoint/2010/main" val="106346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36669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Il-musbieħ ta’ Alla kien għadu ma ntefiex, u Samwel kien mimdud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fit-tempju tal-Mulej, fejn kien hemm l-arka ta’ Alla.</a:t>
            </a:r>
          </a:p>
        </p:txBody>
      </p:sp>
    </p:spTree>
    <p:extLst>
      <p:ext uri="{BB962C8B-B14F-4D97-AF65-F5344CB8AC3E}">
        <p14:creationId xmlns:p14="http://schemas.microsoft.com/office/powerpoint/2010/main" val="843081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3813281"/>
            <a:ext cx="22610511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“Kulħadd jistaqsi għalik.”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qalilhom:</a:t>
            </a:r>
          </a:p>
        </p:txBody>
      </p:sp>
    </p:spTree>
    <p:extLst>
      <p:ext uri="{BB962C8B-B14F-4D97-AF65-F5344CB8AC3E}">
        <p14:creationId xmlns:p14="http://schemas.microsoft.com/office/powerpoint/2010/main" val="39814162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“Ejjew immorru band’oħra, fl-irħula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tal-qrib, ħalli nipprietka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hemmhekk ukoll, għax għalhekk ħriġt.”</a:t>
            </a:r>
          </a:p>
        </p:txBody>
      </p:sp>
    </p:spTree>
    <p:extLst>
      <p:ext uri="{BB962C8B-B14F-4D97-AF65-F5344CB8AC3E}">
        <p14:creationId xmlns:p14="http://schemas.microsoft.com/office/powerpoint/2010/main" val="40133317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378979"/>
            <a:ext cx="2261051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dar il-Galilija kollha, jipprietka fis-sinagogi tagħhom u joħroġ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ix-xjaten.</a:t>
            </a:r>
          </a:p>
        </p:txBody>
      </p:sp>
    </p:spTree>
    <p:extLst>
      <p:ext uri="{BB962C8B-B14F-4D97-AF65-F5344CB8AC3E}">
        <p14:creationId xmlns:p14="http://schemas.microsoft.com/office/powerpoint/2010/main" val="40334291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3688723"/>
            <a:ext cx="22838996" cy="49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06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428012"/>
            <a:ext cx="22682519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Il-Mulej sejjaħ: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“Samwel!”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dan wieġeb: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“Hawn jien!” </a:t>
            </a:r>
          </a:p>
        </p:txBody>
      </p:sp>
    </p:spTree>
    <p:extLst>
      <p:ext uri="{BB962C8B-B14F-4D97-AF65-F5344CB8AC3E}">
        <p14:creationId xmlns:p14="http://schemas.microsoft.com/office/powerpoint/2010/main" val="107475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36669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mar jiġri għand Għeli u qallu: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“Hawn jien, għalfejn sejjaħtli?”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Wieġeb: </a:t>
            </a:r>
          </a:p>
        </p:txBody>
      </p:sp>
    </p:spTree>
    <p:extLst>
      <p:ext uri="{BB962C8B-B14F-4D97-AF65-F5344CB8AC3E}">
        <p14:creationId xmlns:p14="http://schemas.microsoft.com/office/powerpoint/2010/main" val="990499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36669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“Ma sejjaħtlekx, erġa’ mur imtedd.”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raġa’ mar jorqod.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ssokta l-Mulej isejjaħ: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“Samwel!” </a:t>
            </a:r>
          </a:p>
        </p:txBody>
      </p:sp>
    </p:spTree>
    <p:extLst>
      <p:ext uri="{BB962C8B-B14F-4D97-AF65-F5344CB8AC3E}">
        <p14:creationId xmlns:p14="http://schemas.microsoft.com/office/powerpoint/2010/main" val="67911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36669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Samwel qam u mar għand Għeli u qallu: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“Hawn jien! Għalfejn sejjaħtli?”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Wieġeb: </a:t>
            </a:r>
          </a:p>
        </p:txBody>
      </p:sp>
    </p:spTree>
    <p:extLst>
      <p:ext uri="{BB962C8B-B14F-4D97-AF65-F5344CB8AC3E}">
        <p14:creationId xmlns:p14="http://schemas.microsoft.com/office/powerpoint/2010/main" val="277076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36669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“Ma sejjaħtlekx, ibni, erġa’ mur orqod.”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Samwel kien għadu ma għarafx il-Mulej, u anqas kienet għadha ma</a:t>
            </a:r>
          </a:p>
        </p:txBody>
      </p:sp>
    </p:spTree>
    <p:extLst>
      <p:ext uri="{BB962C8B-B14F-4D97-AF65-F5344CB8AC3E}">
        <p14:creationId xmlns:p14="http://schemas.microsoft.com/office/powerpoint/2010/main" val="1229317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756</Words>
  <Application>Microsoft Office PowerPoint</Application>
  <PresentationFormat>Custom</PresentationFormat>
  <Paragraphs>121</Paragraphs>
  <Slides>44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8_Metro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329</cp:revision>
  <dcterms:created xsi:type="dcterms:W3CDTF">2008-12-28T11:50:57Z</dcterms:created>
  <dcterms:modified xsi:type="dcterms:W3CDTF">2024-01-02T08:17:44Z</dcterms:modified>
</cp:coreProperties>
</file>