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5"/>
  </p:notesMasterIdLst>
  <p:sldIdLst>
    <p:sldId id="699" r:id="rId3"/>
    <p:sldId id="529" r:id="rId4"/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20" r:id="rId23"/>
    <p:sldId id="721" r:id="rId24"/>
    <p:sldId id="426" r:id="rId25"/>
    <p:sldId id="709" r:id="rId26"/>
    <p:sldId id="706" r:id="rId27"/>
    <p:sldId id="779" r:id="rId28"/>
    <p:sldId id="722" r:id="rId29"/>
    <p:sldId id="707" r:id="rId30"/>
    <p:sldId id="780" r:id="rId31"/>
    <p:sldId id="724" r:id="rId32"/>
    <p:sldId id="734" r:id="rId33"/>
    <p:sldId id="583" r:id="rId34"/>
    <p:sldId id="735" r:id="rId35"/>
    <p:sldId id="607" r:id="rId36"/>
    <p:sldId id="672" r:id="rId37"/>
    <p:sldId id="781" r:id="rId38"/>
    <p:sldId id="782" r:id="rId39"/>
    <p:sldId id="783" r:id="rId40"/>
    <p:sldId id="784" r:id="rId41"/>
    <p:sldId id="785" r:id="rId42"/>
    <p:sldId id="586" r:id="rId43"/>
    <p:sldId id="299" r:id="rId44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21C5E"/>
    <a:srgbClr val="0000CC"/>
    <a:srgbClr val="0066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08" y="118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5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17, 32-33.37.40-51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“Xi ħsibtni lili, xi kelb,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ħriġt għalija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bil-ħatar?”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beda jisħet lil David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bl-allat tiegħu.</a:t>
            </a:r>
          </a:p>
        </p:txBody>
      </p:sp>
    </p:spTree>
    <p:extLst>
      <p:ext uri="{BB962C8B-B14F-4D97-AF65-F5344CB8AC3E}">
        <p14:creationId xmlns:p14="http://schemas.microsoft.com/office/powerpoint/2010/main" val="27239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ssokta jgħid lil David: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“Ejja lejja, biex nagħti laħmek lit-tjur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 u lill-bhejjem tal-art.”</a:t>
            </a:r>
          </a:p>
        </p:txBody>
      </p:sp>
    </p:spTree>
    <p:extLst>
      <p:ext uri="{BB962C8B-B14F-4D97-AF65-F5344CB8AC3E}">
        <p14:creationId xmlns:p14="http://schemas.microsoft.com/office/powerpoint/2010/main" val="29774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wieġeb lill-Filisti: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“Inti ġejt lejja bix-xabla, bil-lanza u bil-vleġġa; iżda jien ġejt għalik b’isem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tal-eżerċti, </a:t>
            </a:r>
          </a:p>
        </p:txBody>
      </p:sp>
    </p:spTree>
    <p:extLst>
      <p:ext uri="{BB962C8B-B14F-4D97-AF65-F5344CB8AC3E}">
        <p14:creationId xmlns:p14="http://schemas.microsoft.com/office/powerpoint/2010/main" val="269644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tal-armata ta’ Iżrael, li int sfidajt. Illum stess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jagħtik f’idejja,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nidorbok, naqtagħlek rasek minn fuqek, </a:t>
            </a:r>
          </a:p>
        </p:txBody>
      </p:sp>
    </p:spTree>
    <p:extLst>
      <p:ext uri="{BB962C8B-B14F-4D97-AF65-F5344CB8AC3E}">
        <p14:creationId xmlns:p14="http://schemas.microsoft.com/office/powerpoint/2010/main" val="230727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‘l ġismek u l-iġsma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tal-armata tal-Filistin nagħtihom illum stess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lit-tjur tas-smewwiet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lill-bhejjem tal-art. </a:t>
            </a:r>
          </a:p>
        </p:txBody>
      </p:sp>
    </p:spTree>
    <p:extLst>
      <p:ext uri="{BB962C8B-B14F-4D97-AF65-F5344CB8AC3E}">
        <p14:creationId xmlns:p14="http://schemas.microsoft.com/office/powerpoint/2010/main" val="87378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kulħadd isir jaf li hemm Alla f’Iżrael.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il-kotra tagħraf illi l-Mulej ma jsalvax bix-xabla jew bil-lanza; </a:t>
            </a:r>
            <a:endParaRPr 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1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il-gwerra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 il-Mulej, u llum se jitlaqkom f’idejna.”</a:t>
            </a:r>
          </a:p>
        </p:txBody>
      </p:sp>
    </p:spTree>
    <p:extLst>
      <p:ext uri="{BB962C8B-B14F-4D97-AF65-F5344CB8AC3E}">
        <p14:creationId xmlns:p14="http://schemas.microsoft.com/office/powerpoint/2010/main" val="49022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Il-Filisti qam u resaq lejn David; malli dan, David mar jgħaġġel fil-post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tal-ġlied jiltaqa’ mal-Filisti. Daħħal idu fil-ħorġa, </a:t>
            </a:r>
          </a:p>
        </p:txBody>
      </p:sp>
    </p:spTree>
    <p:extLst>
      <p:ext uri="{BB962C8B-B14F-4D97-AF65-F5344CB8AC3E}">
        <p14:creationId xmlns:p14="http://schemas.microsoft.com/office/powerpoint/2010/main" val="1886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 minnha ċagħqa, waddabha bl-iżbandola, u laqat il-Filisti fi ġbinu: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iċ-ċagħqa daħlet fi ġbinu u hu waqa’ għal wiċċu fl-art.</a:t>
            </a:r>
          </a:p>
        </p:txBody>
      </p:sp>
    </p:spTree>
    <p:extLst>
      <p:ext uri="{BB962C8B-B14F-4D97-AF65-F5344CB8AC3E}">
        <p14:creationId xmlns:p14="http://schemas.microsoft.com/office/powerpoint/2010/main" val="261570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 David rebaħ lill-Filisti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 żbandola u b’ċagħqa; laqtu u qatlu,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bla xabla f’idu.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David qabeż fuq il-Filisti, u waqaf fuqu, ħadlu </a:t>
            </a:r>
          </a:p>
        </p:txBody>
      </p:sp>
    </p:spTree>
    <p:extLst>
      <p:ext uri="{BB962C8B-B14F-4D97-AF65-F5344CB8AC3E}">
        <p14:creationId xmlns:p14="http://schemas.microsoft.com/office/powerpoint/2010/main" val="16641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3813281"/>
            <a:ext cx="22682519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David qal lil Sawl: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x-xabla mill-għant, qatlu u qatagħlu rasu biha. Malli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l-Filistin raw li miet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il-bniedem kampjun tagħhom, ħarbu.</a:t>
            </a:r>
          </a:p>
        </p:txBody>
      </p:sp>
    </p:spTree>
    <p:extLst>
      <p:ext uri="{BB962C8B-B14F-4D97-AF65-F5344CB8AC3E}">
        <p14:creationId xmlns:p14="http://schemas.microsoft.com/office/powerpoint/2010/main" val="189183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60669" y="4355778"/>
            <a:ext cx="2267841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Imbierek il-Mulej,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il-blata tiegħi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35378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 il-Mulej, il-blata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jħarriġli idejja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għat-taqbida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subgħajja għat-taqtigħa.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34807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Imbierek il-Mulej,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il-blata tiegħi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 tiegħi u qawwa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 tiegħi u ħellies tiegħi,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tarka tiegħi, fih jien nistkenn;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jrażżan il-popli taħti. </a:t>
            </a:r>
          </a:p>
        </p:txBody>
      </p:sp>
    </p:spTree>
    <p:extLst>
      <p:ext uri="{BB962C8B-B14F-4D97-AF65-F5344CB8AC3E}">
        <p14:creationId xmlns:p14="http://schemas.microsoft.com/office/powerpoint/2010/main" val="420367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34807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Imbierek il-Mulej,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il-blata tiegħi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Alla, għanja ġdida rrid ninsiġlek,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arpa ta’ għaxar kordi ngħannihielek.</a:t>
            </a: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tagħti r-rebħa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lis-slaten,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teħles lil David,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il-qaddej tiegħek. </a:t>
            </a:r>
          </a:p>
        </p:txBody>
      </p:sp>
    </p:spTree>
    <p:extLst>
      <p:ext uri="{BB962C8B-B14F-4D97-AF65-F5344CB8AC3E}">
        <p14:creationId xmlns:p14="http://schemas.microsoft.com/office/powerpoint/2010/main" val="404931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“Ħadd ma għandu jaqta’ qalbu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dan Goljat. Jien, il-qaddej tiegħek, immur niġġieled ma’ 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il-Filisti.” 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4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5260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Imbierek il-Mulej,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il-blata tiegħi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427218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Ġesù xandar l-Evanġelju tas-Saltna u fejjaq kull xorta ta’ mard u dgħufija fost il-poplu.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88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1-6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raġa’ daħal fis-sinagoga, u kien hemm raġel li kellu idu niexfa. U qagħdu jgħassulu jekk ifejqux f’jum is-Sibt,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ikollhom fuqiex jixluh.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hu qal lir-raġel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kellu idu niexfa: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“Qum, ejja fin-nofs.”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staqsa lilhom:</a:t>
            </a:r>
          </a:p>
        </p:txBody>
      </p:sp>
    </p:spTree>
    <p:extLst>
      <p:ext uri="{BB962C8B-B14F-4D97-AF65-F5344CB8AC3E}">
        <p14:creationId xmlns:p14="http://schemas.microsoft.com/office/powerpoint/2010/main" val="3918104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“X’jiswa li tagħmel nhar ta’ Sibt, ġid jew deni? Issalva ħajja jew toqtolha?” </a:t>
            </a:r>
          </a:p>
        </p:txBody>
      </p:sp>
    </p:spTree>
    <p:extLst>
      <p:ext uri="{BB962C8B-B14F-4D97-AF65-F5344CB8AC3E}">
        <p14:creationId xmlns:p14="http://schemas.microsoft.com/office/powerpoint/2010/main" val="3994473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huma baqgħu siekta.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xeħet ħarsa qalila madwaru fuqhom, imnikket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għall-aħħar minħabba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l-ebusija ta’ qalbhom, u qal</a:t>
            </a:r>
          </a:p>
        </p:txBody>
      </p:sp>
    </p:spTree>
    <p:extLst>
      <p:ext uri="{BB962C8B-B14F-4D97-AF65-F5344CB8AC3E}">
        <p14:creationId xmlns:p14="http://schemas.microsoft.com/office/powerpoint/2010/main" val="3124251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50987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lir-raġel: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“Midd idek!”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meddha, u idu reġgħet ġiet f’saħħitha. </a:t>
            </a:r>
          </a:p>
        </p:txBody>
      </p:sp>
    </p:spTree>
    <p:extLst>
      <p:ext uri="{BB962C8B-B14F-4D97-AF65-F5344CB8AC3E}">
        <p14:creationId xmlns:p14="http://schemas.microsoft.com/office/powerpoint/2010/main" val="286174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Sawl wieġeb lil David: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ma tistax tmur quddiem</a:t>
            </a:r>
            <a:r>
              <a:rPr lang="en-GB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il-Filisti u tiġġieled miegħu, għax int għadek żagħżugħ, u hu</a:t>
            </a:r>
          </a:p>
        </p:txBody>
      </p:sp>
    </p:spTree>
    <p:extLst>
      <p:ext uri="{BB962C8B-B14F-4D97-AF65-F5344CB8AC3E}">
        <p14:creationId xmlns:p14="http://schemas.microsoft.com/office/powerpoint/2010/main" val="419213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l-Fariżej ħarġu; minnufih bdew jiftiehmu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mal-Erodjani kontra tiegħu kif jeqirduh.</a:t>
            </a:r>
          </a:p>
        </p:txBody>
      </p:sp>
    </p:spTree>
    <p:extLst>
      <p:ext uri="{BB962C8B-B14F-4D97-AF65-F5344CB8AC3E}">
        <p14:creationId xmlns:p14="http://schemas.microsoft.com/office/powerpoint/2010/main" val="393300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 tal-ġlied sa minn żgħożitu.” </a:t>
            </a:r>
            <a:endParaRPr lang="en-GB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qallu: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“Il-Mulej, li ħelisni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ħalq l-iljun u l-ors, </a:t>
            </a:r>
            <a:endParaRPr 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5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jeħlisni minn id dan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il-Filisti.”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Wieġeb Sawl: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“Mur, u l-Mulej ikun miegħek.”</a:t>
            </a:r>
          </a:p>
        </p:txBody>
      </p:sp>
    </p:spTree>
    <p:extLst>
      <p:ext uri="{BB962C8B-B14F-4D97-AF65-F5344CB8AC3E}">
        <p14:creationId xmlns:p14="http://schemas.microsoft.com/office/powerpoint/2010/main" val="14681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ħa l-ħatar f’idu, għażel ħames ċagħqiet lixxi mill-wied, u qegħedhom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fil-ħorġa ta’ ragħaj li kellu; ħa wkoll l-iżbandola f’idu, </a:t>
            </a:r>
          </a:p>
        </p:txBody>
      </p:sp>
    </p:spTree>
    <p:extLst>
      <p:ext uri="{BB962C8B-B14F-4D97-AF65-F5344CB8AC3E}">
        <p14:creationId xmlns:p14="http://schemas.microsoft.com/office/powerpoint/2010/main" val="370134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36669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qarreb lejn il-Filisti.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Il-Filisti resaq lejn David bil-mod, u raġel bit-tarka quddiemu. Malli lemaħ lil David, stmellu, għax rah</a:t>
            </a:r>
          </a:p>
        </p:txBody>
      </p:sp>
    </p:spTree>
    <p:extLst>
      <p:ext uri="{BB962C8B-B14F-4D97-AF65-F5344CB8AC3E}">
        <p14:creationId xmlns:p14="http://schemas.microsoft.com/office/powerpoint/2010/main" val="18142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19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żagħżugħ, ruxxan u sabiħ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fis-sura tiegħu. U l-Filisti qal lil David: </a:t>
            </a:r>
          </a:p>
        </p:txBody>
      </p:sp>
    </p:spTree>
    <p:extLst>
      <p:ext uri="{BB962C8B-B14F-4D97-AF65-F5344CB8AC3E}">
        <p14:creationId xmlns:p14="http://schemas.microsoft.com/office/powerpoint/2010/main" val="156893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705</Words>
  <Application>Microsoft Office PowerPoint</Application>
  <PresentationFormat>Custom</PresentationFormat>
  <Paragraphs>117</Paragraphs>
  <Slides>42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332</cp:revision>
  <dcterms:created xsi:type="dcterms:W3CDTF">2008-12-28T11:50:57Z</dcterms:created>
  <dcterms:modified xsi:type="dcterms:W3CDTF">2024-01-10T05:51:25Z</dcterms:modified>
</cp:coreProperties>
</file>