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59"/>
  </p:notesMasterIdLst>
  <p:sldIdLst>
    <p:sldId id="699" r:id="rId3"/>
    <p:sldId id="529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24" r:id="rId20"/>
    <p:sldId id="720" r:id="rId21"/>
    <p:sldId id="721" r:id="rId22"/>
    <p:sldId id="426" r:id="rId23"/>
    <p:sldId id="801" r:id="rId24"/>
    <p:sldId id="709" r:id="rId25"/>
    <p:sldId id="706" r:id="rId26"/>
    <p:sldId id="802" r:id="rId27"/>
    <p:sldId id="722" r:id="rId28"/>
    <p:sldId id="707" r:id="rId29"/>
    <p:sldId id="803" r:id="rId30"/>
    <p:sldId id="724" r:id="rId31"/>
    <p:sldId id="734" r:id="rId32"/>
    <p:sldId id="583" r:id="rId33"/>
    <p:sldId id="735" r:id="rId34"/>
    <p:sldId id="607" r:id="rId35"/>
    <p:sldId id="672" r:id="rId36"/>
    <p:sldId id="804" r:id="rId37"/>
    <p:sldId id="805" r:id="rId38"/>
    <p:sldId id="806" r:id="rId39"/>
    <p:sldId id="807" r:id="rId40"/>
    <p:sldId id="808" r:id="rId41"/>
    <p:sldId id="809" r:id="rId42"/>
    <p:sldId id="810" r:id="rId43"/>
    <p:sldId id="811" r:id="rId44"/>
    <p:sldId id="812" r:id="rId45"/>
    <p:sldId id="813" r:id="rId46"/>
    <p:sldId id="814" r:id="rId47"/>
    <p:sldId id="815" r:id="rId48"/>
    <p:sldId id="816" r:id="rId49"/>
    <p:sldId id="817" r:id="rId50"/>
    <p:sldId id="818" r:id="rId51"/>
    <p:sldId id="819" r:id="rId52"/>
    <p:sldId id="820" r:id="rId53"/>
    <p:sldId id="821" r:id="rId54"/>
    <p:sldId id="822" r:id="rId55"/>
    <p:sldId id="823" r:id="rId56"/>
    <p:sldId id="586" r:id="rId57"/>
    <p:sldId id="299" r:id="rId58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3" d="100"/>
          <a:sy n="33" d="100"/>
        </p:scale>
        <p:origin x="120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5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7, 4-17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 post għall-poplu tiegħi Iżrael, u nqiegħdu hemm fejn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jgħammar bla biża’, u ma jgħakksuhx iżjed il-ħżiena bħalma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 minn dejjem, jiġifieri sa minn meta qajjimt l-imħallfin fuq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Iżrael; u nserrħek mill-għedewwa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6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kollha.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meta inti ttemm żmienek, u tkun striħajt ma’ missirijietek, jiena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nqajjem nislek warajk, nisel ħiereġ</a:t>
            </a:r>
          </a:p>
        </p:txBody>
      </p:sp>
    </p:spTree>
    <p:extLst>
      <p:ext uri="{BB962C8B-B14F-4D97-AF65-F5344CB8AC3E}">
        <p14:creationId xmlns:p14="http://schemas.microsoft.com/office/powerpoint/2010/main" val="193637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mill-ġewwieni tiegħek, u nsaħħaħ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tiegħu. Huwa jibni dar lil ismi, u jiena nsaħħaħ it-tron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 tiegħu għal</a:t>
            </a:r>
          </a:p>
        </p:txBody>
      </p:sp>
    </p:spTree>
    <p:extLst>
      <p:ext uri="{BB962C8B-B14F-4D97-AF65-F5344CB8AC3E}">
        <p14:creationId xmlns:p14="http://schemas.microsoft.com/office/powerpoint/2010/main" val="158879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dejjem. Jiena nkun għalih missier, u hu jkun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 iben. Jekk jagħmel il-ħażin, jiena nwiddbu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bl-istess bastun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8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bid-daqqiet li jagħtu l-bnedmin. Imma t-tieba tiegħi lejh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 ma nwarrabha għalkollox minnu, bħalma warrabtha</a:t>
            </a:r>
          </a:p>
        </p:txBody>
      </p:sp>
    </p:spTree>
    <p:extLst>
      <p:ext uri="{BB962C8B-B14F-4D97-AF65-F5344CB8AC3E}">
        <p14:creationId xmlns:p14="http://schemas.microsoft.com/office/powerpoint/2010/main" val="137421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ma’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Sawl li jiena begħedt minn quddiemek. Il-familja tiegħek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jibqgħu sħaħ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4183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845260"/>
            <a:ext cx="22682519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quddiemi. It-tron tiegħek jibqa’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 għal dejjem.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0646"/>
            <a:ext cx="2268251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Natan kellem lil David skont dan il-kliem u din </a:t>
            </a:r>
            <a:endParaRPr lang="en-GB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il-viżjoni</a:t>
            </a:r>
            <a:r>
              <a:rPr lang="en-GB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1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il-kelma tal-Mulej ġiet lil Natan u qallu: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26668" y="3419674"/>
            <a:ext cx="21818424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tiegħi nżommha fuqu għal dejjem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 patt </a:t>
            </a:r>
            <a:endParaRPr lang="en-GB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mal-magħżul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ħlift lil David, il-qaddej tiegħi: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nagħmel li nislek jibqa’ għal dejjem,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f’kull żmien jibqa’ sħiħ it-tron tiegħek.</a:t>
            </a: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156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66019"/>
            <a:ext cx="21581747" cy="72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tiegħi nżommha fuqu għal dejjem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“Hu jsejjaħli: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missieri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Alla tiegħi, fortizza u salvazzjoni tiegħi!</a:t>
            </a: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mt-MT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jiena nagħmlu l-iben </a:t>
            </a:r>
            <a:endParaRPr lang="en-GB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il-kbir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l-ogħla fost is-slaten </a:t>
            </a:r>
            <a:endParaRPr lang="en-GB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tal-art.</a:t>
            </a: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mt-MT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66813"/>
            <a:ext cx="21581747" cy="72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tiegħi nżommha fuqu għal dejjem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tiegħi nżommha fuqu għal dejjem,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l-patt tiegħi miegħu jibqa’ sħiħ.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 li nislu jibqa’ għal dejjem;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it-tron tiegħu jkun </a:t>
            </a:r>
            <a:endParaRPr lang="en-GB" alt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bħall-jiem tas-sema.” </a:t>
            </a:r>
          </a:p>
        </p:txBody>
      </p:sp>
    </p:spTree>
    <p:extLst>
      <p:ext uri="{BB962C8B-B14F-4D97-AF65-F5344CB8AC3E}">
        <p14:creationId xmlns:p14="http://schemas.microsoft.com/office/powerpoint/2010/main" val="193238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tiegħi nżommha fuqu għal dejjem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 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lill-qaddej tiegħi David: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jgħid il-Mulej: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tibnili int dar biex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noqgħod fiha?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3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79314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Iż-żerriegħa hi l-kelma ta’ Alla,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il-bidwi hu Kristu: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 isib lilu, għandu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l-ħajja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88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4, 1-20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raġa’ beda jgħallem ħdejn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il-baħar, u nġabret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madwaru kotra kbira, hekk li kellu jitla’ bilqiegħda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2119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f’dgħajsa fuq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il-baħar, u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n-nies kollha l-art matul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ix-xatt.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91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qagħad jgħallimhom ħafna ħwejjeġ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bil-parabboli, u fit-tagħlim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tiegħu qalilhom:</a:t>
            </a:r>
          </a:p>
        </p:txBody>
      </p:sp>
    </p:spTree>
    <p:extLst>
      <p:ext uri="{BB962C8B-B14F-4D97-AF65-F5344CB8AC3E}">
        <p14:creationId xmlns:p14="http://schemas.microsoft.com/office/powerpoint/2010/main" val="3111651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Isimgħu. Darba kien hemm bidwi u ħareġ jiżra’.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Ġara li hu u jiżra’, xi żerrigħat waqgħu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fil-mogħdija;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82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 l-għasafar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naqqruhom kollha. Oħrajn waqgħu f’art kollha blat fejn ma kienx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 wisq ħamrija, u malajr nibtu,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73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il-ħamrija ma kinitx fonda;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mbagħad telgħet ix-xemx, inħarqu u nixfu, billi ma kellhomx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għeruq.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ma għammart f’ebda dar minn mindu tellajt lil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 Iżrael mill-Eġittu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sal-lum. Jiena kont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niġġerra f’tinda u f’għarix.</a:t>
            </a:r>
          </a:p>
        </p:txBody>
      </p:sp>
    </p:spTree>
    <p:extLst>
      <p:ext uri="{BB962C8B-B14F-4D97-AF65-F5344CB8AC3E}">
        <p14:creationId xmlns:p14="http://schemas.microsoft.com/office/powerpoint/2010/main" val="437261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 waqgħu qalb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ix-xewk u x-xewk kiber u ħanaqhom,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frott ma għamlux. </a:t>
            </a:r>
          </a:p>
        </p:txBody>
      </p:sp>
    </p:spTree>
    <p:extLst>
      <p:ext uri="{BB962C8B-B14F-4D97-AF65-F5344CB8AC3E}">
        <p14:creationId xmlns:p14="http://schemas.microsoft.com/office/powerpoint/2010/main" val="341697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 waqgħu f’art tajba, u għamlu l-frott;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l-frott kiber u tkattar, u min għamel tletin, min sittin, u min mija.”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0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għandu widnejn biex jisma’, ħa jisma’!”</a:t>
            </a:r>
          </a:p>
        </p:txBody>
      </p:sp>
    </p:spTree>
    <p:extLst>
      <p:ext uri="{BB962C8B-B14F-4D97-AF65-F5344CB8AC3E}">
        <p14:creationId xmlns:p14="http://schemas.microsoft.com/office/powerpoint/2010/main" val="4281525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kien waħdu, dawk ta’ madwaru flimkien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mat-Tnax resqu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jitolbuh ifissrilhom il-parabboli. U hu qalilhom: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7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“Lilkom ingħata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l-misteru tas-Saltna ta’ Alla, imma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l-oħrajn, li huma barra, ikollhom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bil-parabboli, ħalli jħarsu</a:t>
            </a:r>
          </a:p>
        </p:txBody>
      </p:sp>
    </p:spTree>
    <p:extLst>
      <p:ext uri="{BB962C8B-B14F-4D97-AF65-F5344CB8AC3E}">
        <p14:creationId xmlns:p14="http://schemas.microsoft.com/office/powerpoint/2010/main" val="242934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iħarsu ma jarawx, u jisimgħu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jisimgħu ma jifhmux, li ma jbiddlux ħajjithom u jaqilgħu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l-maħfra.”</a:t>
            </a:r>
          </a:p>
        </p:txBody>
      </p:sp>
    </p:spTree>
    <p:extLst>
      <p:ext uri="{BB962C8B-B14F-4D97-AF65-F5344CB8AC3E}">
        <p14:creationId xmlns:p14="http://schemas.microsoft.com/office/powerpoint/2010/main" val="3878259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qalilhom: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“Din il-parabbola m’intomx tifhmuha? Mela kif se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tifhmu l-parabboli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l-oħra kollha?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2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l-bidwi jiżra’ hija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ta’ matul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il-mogħdija, fejn inżergħet il-Kelma, huma dawk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malli jisimgħuha,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1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jersaq ix-Xitan u jaħtfilhom il-Kelma li nżergħet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f’qalbhom. Dawk li jinżergħu f’art kollha blat huma dawk li meta</a:t>
            </a:r>
          </a:p>
        </p:txBody>
      </p:sp>
    </p:spTree>
    <p:extLst>
      <p:ext uri="{BB962C8B-B14F-4D97-AF65-F5344CB8AC3E}">
        <p14:creationId xmlns:p14="http://schemas.microsoft.com/office/powerpoint/2010/main" val="2201104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 l-Kelma, minnufih jilqgħuha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bil-ferħ, imma għeruq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jkollhomx, u għalhekk ftit idumu; </a:t>
            </a:r>
          </a:p>
        </p:txBody>
      </p:sp>
    </p:spTree>
    <p:extLst>
      <p:ext uri="{BB962C8B-B14F-4D97-AF65-F5344CB8AC3E}">
        <p14:creationId xmlns:p14="http://schemas.microsoft.com/office/powerpoint/2010/main" val="145025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F’dak iż-żmien kollu li kont niġġerra ‘l hawn u ‘l hinn ma’ wlied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Iżrael, qatt għedt lil xi ħadd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mill-kapijiet ta’ Iżrael li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24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mbagħad jiġi fuqhom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l-għawġ, jew isibu min iħabbathom minħabba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l-Kelma, malajr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jitfixklu.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9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L-oħrajn li jinżergħu qalb ix-xewk huma dawk li jisimgħu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l-Kelma, iżda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l-inkwiet żejjed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għall-ħwejjeġ tad-dinja,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9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ir-rabta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mal-ġid tal-art,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l-ġibda għal ħwejjeġ oħra, jidħlu fihom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joħonqulhom il-Kelma, li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ma tagħmilx frott.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83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2119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li jinżergħu f’art tajba huma dawk li jisimgħu l-Kelma,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00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2119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jilqgħuha, u jagħmlu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l-frott, min tletin, min sittin u min mija.”</a:t>
            </a:r>
          </a:p>
        </p:txBody>
      </p:sp>
    </p:spTree>
    <p:extLst>
      <p:ext uri="{BB962C8B-B14F-4D97-AF65-F5344CB8AC3E}">
        <p14:creationId xmlns:p14="http://schemas.microsoft.com/office/powerpoint/2010/main" val="1662883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kont qabbadt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jirgħu l-poplu tiegħi Iżrael: Għaliex ma bnejtlix dar taċ-ċedru?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issa għid lill-qaddej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David: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jgħid il-Mulej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tal-eżerċti: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jiena ħadtek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mill-mergħat minn wara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9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l-imrieħel biex tkun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prinċep fuq il-poplu tiegħi Iżrael. Dejjem kont miegħek f’kulma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 tidħol għalih; u meta int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9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qridt l-għedewwa tiegħek kollha minn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quddiemek. Issa jiena nibnilek isem kbir jixbah l-ismijiet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il-kbar 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 fid-dinja.</a:t>
            </a:r>
          </a:p>
        </p:txBody>
      </p:sp>
    </p:spTree>
    <p:extLst>
      <p:ext uri="{BB962C8B-B14F-4D97-AF65-F5344CB8AC3E}">
        <p14:creationId xmlns:p14="http://schemas.microsoft.com/office/powerpoint/2010/main" val="2793561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941</Words>
  <Application>Microsoft Office PowerPoint</Application>
  <PresentationFormat>Custom</PresentationFormat>
  <Paragraphs>143</Paragraphs>
  <Slides>56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334</cp:revision>
  <dcterms:created xsi:type="dcterms:W3CDTF">2008-12-28T11:50:57Z</dcterms:created>
  <dcterms:modified xsi:type="dcterms:W3CDTF">2024-01-11T06:50:04Z</dcterms:modified>
</cp:coreProperties>
</file>