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7" r:id="rId1"/>
    <p:sldMasterId id="2147483832" r:id="rId2"/>
    <p:sldMasterId id="2147483844" r:id="rId3"/>
    <p:sldMasterId id="2147484220" r:id="rId4"/>
  </p:sldMasterIdLst>
  <p:notesMasterIdLst>
    <p:notesMasterId r:id="rId43"/>
  </p:notesMasterIdLst>
  <p:sldIdLst>
    <p:sldId id="310" r:id="rId5"/>
    <p:sldId id="274" r:id="rId6"/>
    <p:sldId id="1074" r:id="rId7"/>
    <p:sldId id="1075" r:id="rId8"/>
    <p:sldId id="1076" r:id="rId9"/>
    <p:sldId id="1077" r:id="rId10"/>
    <p:sldId id="1078" r:id="rId11"/>
    <p:sldId id="1079" r:id="rId12"/>
    <p:sldId id="1080" r:id="rId13"/>
    <p:sldId id="1081" r:id="rId14"/>
    <p:sldId id="1082" r:id="rId15"/>
    <p:sldId id="1083" r:id="rId16"/>
    <p:sldId id="1084" r:id="rId17"/>
    <p:sldId id="1085" r:id="rId18"/>
    <p:sldId id="1086" r:id="rId19"/>
    <p:sldId id="296" r:id="rId20"/>
    <p:sldId id="297" r:id="rId21"/>
    <p:sldId id="279" r:id="rId22"/>
    <p:sldId id="1087" r:id="rId23"/>
    <p:sldId id="299" r:id="rId24"/>
    <p:sldId id="280" r:id="rId25"/>
    <p:sldId id="1088" r:id="rId26"/>
    <p:sldId id="300" r:id="rId27"/>
    <p:sldId id="281" r:id="rId28"/>
    <p:sldId id="1089" r:id="rId29"/>
    <p:sldId id="301" r:id="rId30"/>
    <p:sldId id="609" r:id="rId31"/>
    <p:sldId id="312" r:id="rId32"/>
    <p:sldId id="610" r:id="rId33"/>
    <p:sldId id="303" r:id="rId34"/>
    <p:sldId id="283" r:id="rId35"/>
    <p:sldId id="1090" r:id="rId36"/>
    <p:sldId id="1091" r:id="rId37"/>
    <p:sldId id="1092" r:id="rId38"/>
    <p:sldId id="1093" r:id="rId39"/>
    <p:sldId id="1094" r:id="rId40"/>
    <p:sldId id="298" r:id="rId41"/>
    <p:sldId id="304" r:id="rId42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800"/>
    <a:srgbClr val="441D61"/>
    <a:srgbClr val="66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96" y="112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D39A910-96B0-488D-A444-3D866ABB209C}" type="datetimeFigureOut">
              <a:rPr lang="mt-MT"/>
              <a:pPr>
                <a:defRPr/>
              </a:pPr>
              <a:t>02/01/2024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mt-M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73DC168-B7D3-4B85-BDE2-A1CD2AED210E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828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3952-94BD-4404-A8E5-3642EB89818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3E0BE-B4EC-4744-B9C1-1A34F7F0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843D47-A76F-4C96-B060-48F27FC0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5411-6FBD-480E-ABCF-FE7F60F5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E734-25DE-482D-922E-CB083552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FEC6-0386-42FF-ACFF-B12BB435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9C3E-4134-4977-94B4-EF3850F4C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505-487F-49D2-BCE5-5C7FA396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311D-3140-4F22-A21D-865D29AC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B214-BB9D-41B7-9F23-7F71B0A8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6CD9-8CA3-483D-B643-ACAD724D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CFB-4386-4385-877F-C153117F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05AF3-E491-42F7-BAE9-F5D52B28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DB70-D63C-44D5-BF50-65BCFF4C3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CBD-45DE-4D3E-8BF5-AB3507ED2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5E1D-949F-4BBE-89E4-C582669F0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CB50-C9D4-4966-A5AA-7AF17CB0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094-0BCF-4808-8451-090FEEA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695-7DF1-4965-B348-6D78BC3CA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6ED5-14E3-413A-AB4F-0810B6E6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92ED-13F1-4291-91B5-0D1982310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D382-40AC-4F7B-A19E-1FB5DBDFE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3B72-1C14-4A82-92CE-8B9C9B02A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878F7-E0F7-44C6-93BA-8569E38B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B52-48AB-4E58-9466-E0A80CF97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549-F0EC-4326-AD7C-5BF5F3E6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ED70-B9B7-44C1-9BE8-3F8EF7DF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7CA-D5D7-4165-AF52-B48E0033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209" indent="0" algn="ctr">
              <a:buNone/>
              <a:defRPr/>
            </a:lvl2pPr>
            <a:lvl3pPr marL="2072423" indent="0" algn="ctr">
              <a:buNone/>
              <a:defRPr/>
            </a:lvl3pPr>
            <a:lvl4pPr marL="3108632" indent="0" algn="ctr">
              <a:buNone/>
              <a:defRPr/>
            </a:lvl4pPr>
            <a:lvl5pPr marL="4144847" indent="0" algn="ctr">
              <a:buNone/>
              <a:defRPr/>
            </a:lvl5pPr>
            <a:lvl6pPr marL="5181057" indent="0" algn="ctr">
              <a:buNone/>
              <a:defRPr/>
            </a:lvl6pPr>
            <a:lvl7pPr marL="6217271" indent="0" algn="ctr">
              <a:buNone/>
              <a:defRPr/>
            </a:lvl7pPr>
            <a:lvl8pPr marL="7253480" indent="0" algn="ctr">
              <a:buNone/>
              <a:defRPr/>
            </a:lvl8pPr>
            <a:lvl9pPr marL="82896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6C30721-3B44-4468-89D7-C068872F31EE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34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294D5936-0DD8-47C6-A480-1953A400C58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14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8" cy="2502497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26"/>
            <a:ext cx="19889788" cy="2756246"/>
          </a:xfrm>
        </p:spPr>
        <p:txBody>
          <a:bodyPr anchor="b"/>
          <a:lstStyle>
            <a:lvl1pPr marL="0" indent="0">
              <a:buNone/>
              <a:defRPr sz="4483"/>
            </a:lvl1pPr>
            <a:lvl2pPr marL="1036209" indent="0">
              <a:buNone/>
              <a:defRPr sz="4034"/>
            </a:lvl2pPr>
            <a:lvl3pPr marL="2072423" indent="0">
              <a:buNone/>
              <a:defRPr sz="3586"/>
            </a:lvl3pPr>
            <a:lvl4pPr marL="3108632" indent="0">
              <a:buNone/>
              <a:defRPr sz="3137"/>
            </a:lvl4pPr>
            <a:lvl5pPr marL="4144847" indent="0">
              <a:buNone/>
              <a:defRPr sz="3137"/>
            </a:lvl5pPr>
            <a:lvl6pPr marL="5181057" indent="0">
              <a:buNone/>
              <a:defRPr sz="3137"/>
            </a:lvl6pPr>
            <a:lvl7pPr marL="6217271" indent="0">
              <a:buNone/>
              <a:defRPr sz="3137"/>
            </a:lvl7pPr>
            <a:lvl8pPr marL="7253480" indent="0">
              <a:buNone/>
              <a:defRPr sz="3137"/>
            </a:lvl8pPr>
            <a:lvl9pPr marL="8289692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98CAFBD-092D-4FFD-8FDA-3509A6F419C8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7659F41-4226-49F2-9D27-9D9AFB70F1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8B92201-9F4E-4818-B337-E97608A19B8A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79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D5506D70-1C2E-4731-A269-CA197BC64F4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65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F428A-1745-4013-B311-E698FDB7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797642A-B5AA-47A5-8412-4E096B1C9F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98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77"/>
            <a:ext cx="7698357" cy="2134998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3"/>
            </a:lvl4pPr>
            <a:lvl5pPr>
              <a:defRPr sz="4483"/>
            </a:lvl5pPr>
            <a:lvl6pPr>
              <a:defRPr sz="4483"/>
            </a:lvl6pPr>
            <a:lvl7pPr>
              <a:defRPr sz="4483"/>
            </a:lvl7pPr>
            <a:lvl8pPr>
              <a:defRPr sz="4483"/>
            </a:lvl8pPr>
            <a:lvl9pPr>
              <a:defRPr sz="4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EEE8AD3-22D1-4005-93E3-272AB6D9A0DB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6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19993"/>
            <a:ext cx="14039850" cy="1041250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209" indent="0">
              <a:buNone/>
              <a:defRPr sz="6387"/>
            </a:lvl2pPr>
            <a:lvl3pPr marL="2072423" indent="0">
              <a:buNone/>
              <a:defRPr sz="5491"/>
            </a:lvl3pPr>
            <a:lvl4pPr marL="3108632" indent="0">
              <a:buNone/>
              <a:defRPr sz="4483"/>
            </a:lvl4pPr>
            <a:lvl5pPr marL="4144847" indent="0">
              <a:buNone/>
              <a:defRPr sz="4483"/>
            </a:lvl5pPr>
            <a:lvl6pPr marL="5181057" indent="0">
              <a:buNone/>
              <a:defRPr sz="4483"/>
            </a:lvl6pPr>
            <a:lvl7pPr marL="6217271" indent="0">
              <a:buNone/>
              <a:defRPr sz="4483"/>
            </a:lvl7pPr>
            <a:lvl8pPr marL="7253480" indent="0">
              <a:buNone/>
              <a:defRPr sz="4483"/>
            </a:lvl8pPr>
            <a:lvl9pPr marL="8289692" indent="0">
              <a:buNone/>
              <a:defRPr sz="448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94CFA7BB-DB66-447B-B538-407F6E131694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7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D81FA24-A0C8-4D25-AC31-424CABF1DAE5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4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5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2EF92E3-324E-487D-995F-E9E6C3548832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92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26019-4796-4B7C-995C-EE9CDD29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1944E-4C00-475F-B6D6-1DFCB36D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FE05-164E-4BDD-B361-84D6CB4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EC6E8-2324-4DA6-935F-F8723B80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F0A2B-E761-4073-BC40-528831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1AB6924-5020-4440-87DE-8C90E22E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FA843E-CC60-471F-9417-EAF24B8E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193C44-08BB-4945-AC5E-06E58ACE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2" y="505192"/>
            <a:ext cx="21061554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2" y="2940820"/>
            <a:ext cx="21061554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624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0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2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32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4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06" indent="-776606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936" indent="-64686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266" indent="-517145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5321" indent="-517145" algn="l" rtl="0" eaLnBrk="0" fontAlgn="base" hangingPunct="0">
        <a:spcBef>
          <a:spcPct val="20000"/>
        </a:spcBef>
        <a:spcAft>
          <a:spcPct val="0"/>
        </a:spcAft>
        <a:buChar char="–"/>
        <a:defRPr sz="4483">
          <a:solidFill>
            <a:schemeClr val="tx1"/>
          </a:solidFill>
          <a:latin typeface="+mn-lt"/>
        </a:defRPr>
      </a:lvl4pPr>
      <a:lvl5pPr marL="4661388" indent="-517145" algn="l" rtl="0" eaLnBrk="0" fontAlgn="base" hangingPunct="0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5pPr>
      <a:lvl6pPr marL="5699161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6pPr>
      <a:lvl7pPr marL="6735376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7pPr>
      <a:lvl8pPr marL="7771584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8pPr>
      <a:lvl9pPr marL="8807799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09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23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3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4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5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271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48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69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97638" y="2462538"/>
            <a:ext cx="20204473" cy="767491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7961" dirty="0"/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Qari mill-Ewwel Ktieb</a:t>
            </a: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Samwel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 4, 1-11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290656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fil-</a:t>
            </a:r>
            <a:r>
              <a:rPr lang="en-US" altLang="en-US" sz="15500" dirty="0" err="1">
                <a:cs typeface="Times New Roman" pitchFamily="18" charset="0"/>
              </a:rPr>
              <a:t>kamp</a:t>
            </a:r>
            <a:r>
              <a:rPr lang="en-US" altLang="en-US" sz="15500" dirty="0">
                <a:cs typeface="Times New Roman" pitchFamily="18" charset="0"/>
              </a:rPr>
              <a:t>. U l-</a:t>
            </a:r>
            <a:r>
              <a:rPr lang="en-US" altLang="en-US" sz="15500" dirty="0" err="1">
                <a:cs typeface="Times New Roman" pitchFamily="18" charset="0"/>
              </a:rPr>
              <a:t>Filistin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beżgħu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għaliex</a:t>
            </a:r>
            <a:r>
              <a:rPr lang="en-US" altLang="en-US" sz="15500" dirty="0">
                <a:cs typeface="Times New Roman" pitchFamily="18" charset="0"/>
              </a:rPr>
              <a:t>, kif </a:t>
            </a:r>
            <a:r>
              <a:rPr lang="en-US" altLang="en-US" sz="15500" dirty="0" err="1">
                <a:cs typeface="Times New Roman" pitchFamily="18" charset="0"/>
              </a:rPr>
              <a:t>qalu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Ġie</a:t>
            </a:r>
            <a:r>
              <a:rPr lang="mt-MT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 fil-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kamp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!” </a:t>
            </a:r>
            <a:r>
              <a:rPr lang="mt-MT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U </a:t>
            </a:r>
            <a:r>
              <a:rPr lang="en-US" altLang="en-US" sz="15500" dirty="0" err="1">
                <a:cs typeface="Times New Roman" pitchFamily="18" charset="0"/>
              </a:rPr>
              <a:t>qalu</a:t>
            </a:r>
            <a:r>
              <a:rPr lang="en-US" altLang="en-US" sz="15500" dirty="0">
                <a:cs typeface="Times New Roman" pitchFamily="18" charset="0"/>
              </a:rPr>
              <a:t>: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Jaħasra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għalina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Qatt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</a:t>
            </a:r>
            <a:r>
              <a:rPr lang="en-US" altLang="en-US" sz="15500" dirty="0">
                <a:solidFill>
                  <a:srgbClr val="441D61"/>
                </a:solidFill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441D6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2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ġrat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ħaġa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bħal din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s’issa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Jaħasra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għalina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 Min se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jeħlisna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minn id dawn 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allat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qawwija?</a:t>
            </a:r>
            <a:r>
              <a:rPr lang="mt-MT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Dawn huma 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allat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</a:p>
        </p:txBody>
      </p:sp>
    </p:spTree>
    <p:extLst>
      <p:ext uri="{BB962C8B-B14F-4D97-AF65-F5344CB8AC3E}">
        <p14:creationId xmlns:p14="http://schemas.microsoft.com/office/powerpoint/2010/main" val="147329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8635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ħarbtu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lill-Eġizzjani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b’kull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xorta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kastigi</a:t>
            </a:r>
            <a:r>
              <a:rPr lang="mt-MT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fid-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deżert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Agħmlu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qalb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kunu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rġiel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Filistin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ħalli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taqgħux</a:t>
            </a:r>
            <a:r>
              <a:rPr lang="mt-MT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ilsiera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1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8635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Għebrej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bħalma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kienu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huma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lsiera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tagħkom.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Kunu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rġiel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tqabdu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Il-</a:t>
            </a:r>
            <a:r>
              <a:rPr lang="en-US" altLang="en-US" sz="15500" dirty="0" err="1">
                <a:cs typeface="Times New Roman" pitchFamily="18" charset="0"/>
              </a:rPr>
              <a:t>Filistin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tqabdu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2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8635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l-</a:t>
            </a:r>
            <a:r>
              <a:rPr lang="en-US" altLang="en-US" sz="15500" dirty="0" err="1">
                <a:cs typeface="Times New Roman" pitchFamily="18" charset="0"/>
              </a:rPr>
              <a:t>Iżraelin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tħarbtu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kulħadd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ħarab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lejn</a:t>
            </a:r>
            <a:r>
              <a:rPr lang="en-US" altLang="en-US" sz="15500" dirty="0">
                <a:cs typeface="Times New Roman" pitchFamily="18" charset="0"/>
              </a:rPr>
              <a:t> l-</a:t>
            </a:r>
            <a:r>
              <a:rPr lang="en-US" altLang="en-US" sz="15500" dirty="0" err="1">
                <a:cs typeface="Times New Roman" pitchFamily="18" charset="0"/>
              </a:rPr>
              <a:t>għarix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tiegħu</a:t>
            </a:r>
            <a:r>
              <a:rPr lang="en-US" altLang="en-US" sz="15500" dirty="0">
                <a:cs typeface="Times New Roman" pitchFamily="18" charset="0"/>
              </a:rPr>
              <a:t>; kien hemm </a:t>
            </a:r>
            <a:r>
              <a:rPr lang="en-US" altLang="en-US" sz="15500" dirty="0" err="1">
                <a:cs typeface="Times New Roman" pitchFamily="18" charset="0"/>
              </a:rPr>
              <a:t>tħarbita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sħiħa</a:t>
            </a:r>
            <a:r>
              <a:rPr lang="en-US" altLang="en-US" sz="15500" dirty="0">
                <a:cs typeface="Times New Roman" pitchFamily="18" charset="0"/>
              </a:rPr>
              <a:t>, u minn </a:t>
            </a:r>
            <a:r>
              <a:rPr lang="en-US" altLang="en-US" sz="15500" dirty="0" err="1">
                <a:cs typeface="Times New Roman" pitchFamily="18" charset="0"/>
              </a:rPr>
              <a:t>Iżrael</a:t>
            </a:r>
            <a:r>
              <a:rPr lang="en-US" altLang="en-US" sz="15500" dirty="0">
                <a:cs typeface="Times New Roman" pitchFamily="18" charset="0"/>
              </a:rPr>
              <a:t> waqgħu </a:t>
            </a:r>
            <a:r>
              <a:rPr lang="en-US" altLang="en-US" sz="15500" dirty="0" err="1">
                <a:cs typeface="Times New Roman" pitchFamily="18" charset="0"/>
              </a:rPr>
              <a:t>tletin</a:t>
            </a:r>
            <a:r>
              <a:rPr lang="en-US" altLang="en-US" sz="15500" dirty="0">
                <a:cs typeface="Times New Roman" pitchFamily="18" charset="0"/>
              </a:rPr>
              <a:t> elf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raġel</a:t>
            </a:r>
            <a:r>
              <a:rPr lang="en-US" altLang="en-US" sz="15500" dirty="0">
                <a:cs typeface="Times New Roman" pitchFamily="18" charset="0"/>
              </a:rPr>
              <a:t> mill-</a:t>
            </a:r>
            <a:r>
              <a:rPr lang="en-US" altLang="en-US" sz="15500" dirty="0" err="1">
                <a:cs typeface="Times New Roman" pitchFamily="18" charset="0"/>
              </a:rPr>
              <a:t>fanterija</a:t>
            </a:r>
            <a:r>
              <a:rPr lang="en-US" altLang="en-US" sz="15500" dirty="0">
                <a:cs typeface="Times New Roman" pitchFamily="18" charset="0"/>
              </a:rPr>
              <a:t>.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2339554"/>
            <a:ext cx="22610512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L-</a:t>
            </a:r>
            <a:r>
              <a:rPr lang="en-US" altLang="en-US" sz="15500" dirty="0" err="1">
                <a:cs typeface="Times New Roman" pitchFamily="18" charset="0"/>
              </a:rPr>
              <a:t>arka</a:t>
            </a:r>
            <a:r>
              <a:rPr lang="en-US" altLang="en-US" sz="15500" dirty="0">
                <a:cs typeface="Times New Roman" pitchFamily="18" charset="0"/>
              </a:rPr>
              <a:t> ta’ Alla </a:t>
            </a:r>
            <a:r>
              <a:rPr lang="en-US" altLang="en-US" sz="15500" dirty="0" err="1">
                <a:cs typeface="Times New Roman" pitchFamily="18" charset="0"/>
              </a:rPr>
              <a:t>nqabdet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mietu</a:t>
            </a:r>
            <a:r>
              <a:rPr lang="en-US" altLang="en-US" sz="15500" dirty="0">
                <a:cs typeface="Times New Roman" pitchFamily="18" charset="0"/>
              </a:rPr>
              <a:t> ż-</a:t>
            </a:r>
            <a:r>
              <a:rPr lang="en-US" altLang="en-US" sz="15500" dirty="0" err="1">
                <a:cs typeface="Times New Roman" pitchFamily="18" charset="0"/>
              </a:rPr>
              <a:t>żewġ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ulied</a:t>
            </a:r>
            <a:r>
              <a:rPr lang="en-US" altLang="en-US" sz="15500" dirty="0">
                <a:cs typeface="Times New Roman" pitchFamily="18" charset="0"/>
              </a:rPr>
              <a:t> ta’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Għeli</a:t>
            </a:r>
            <a:r>
              <a:rPr lang="en-US" altLang="en-US" sz="15500" dirty="0">
                <a:cs typeface="Times New Roman" pitchFamily="18" charset="0"/>
              </a:rPr>
              <a:t>: </a:t>
            </a:r>
            <a:r>
              <a:rPr lang="en-US" altLang="en-US" sz="15500" dirty="0" err="1">
                <a:cs typeface="Times New Roman" pitchFamily="18" charset="0"/>
              </a:rPr>
              <a:t>Ħofni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Fineħas</a:t>
            </a:r>
            <a:r>
              <a:rPr lang="en-US" altLang="en-US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698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" y="3450121"/>
            <a:ext cx="23399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2519" y="1872942"/>
            <a:ext cx="22154712" cy="817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Eħlisna, Mulej, f’ġieħ it-tieba tiegħek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1" y="1563132"/>
            <a:ext cx="22466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Mulej, issa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warrabtna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ċekkintna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għadekx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toħroġ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eżerċti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1" y="1491124"/>
            <a:ext cx="22466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Ġagħaltna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nduru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lura minn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l-għadu;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dawk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jobogħduna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ħatfulna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ħwejjiġna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471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F’dak </a:t>
            </a:r>
            <a:r>
              <a:rPr lang="en-US" altLang="en-US" sz="15500" dirty="0" err="1">
                <a:cs typeface="Times New Roman" pitchFamily="18" charset="0"/>
              </a:rPr>
              <a:t>iż-żmien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Iżrael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ħareġ</a:t>
            </a:r>
            <a:r>
              <a:rPr lang="en-US" altLang="en-US" sz="15500" dirty="0">
                <a:cs typeface="Times New Roman" pitchFamily="18" charset="0"/>
              </a:rPr>
              <a:t> biex </a:t>
            </a:r>
            <a:r>
              <a:rPr lang="en-US" altLang="en-US" sz="15500" dirty="0" err="1">
                <a:cs typeface="Times New Roman" pitchFamily="18" charset="0"/>
              </a:rPr>
              <a:t>jitqabad</a:t>
            </a:r>
            <a:r>
              <a:rPr lang="en-US" altLang="en-US" sz="15500" dirty="0">
                <a:cs typeface="Times New Roman" pitchFamily="18" charset="0"/>
              </a:rPr>
              <a:t> mal-</a:t>
            </a:r>
            <a:r>
              <a:rPr lang="en-US" altLang="en-US" sz="15500" dirty="0" err="1">
                <a:cs typeface="Times New Roman" pitchFamily="18" charset="0"/>
              </a:rPr>
              <a:t>Filistin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waqqfu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>
                <a:cs typeface="Times New Roman" pitchFamily="18" charset="0"/>
              </a:rPr>
              <a:t>l-</a:t>
            </a:r>
            <a:r>
              <a:rPr lang="en-US" altLang="en-US" sz="15500" dirty="0" err="1">
                <a:cs typeface="Times New Roman" pitchFamily="18" charset="0"/>
              </a:rPr>
              <a:t>kamp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tagħhom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f’Eben-għeżer</a:t>
            </a:r>
            <a:r>
              <a:rPr lang="en-US" altLang="en-US" sz="15500" dirty="0">
                <a:cs typeface="Times New Roman" pitchFamily="18" charset="0"/>
              </a:rPr>
              <a:t>, u l-</a:t>
            </a:r>
            <a:r>
              <a:rPr lang="en-US" altLang="en-US" sz="15500" dirty="0" err="1">
                <a:cs typeface="Times New Roman" pitchFamily="18" charset="0"/>
              </a:rPr>
              <a:t>Filistin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waqqfuh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f’Afek</a:t>
            </a:r>
            <a:r>
              <a:rPr lang="en-US" altLang="en-US" sz="15500" dirty="0">
                <a:cs typeface="Times New Roman" pitchFamily="18" charset="0"/>
              </a:rPr>
              <a:t>. </a:t>
            </a:r>
            <a:endParaRPr lang="mt-MT" altLang="en-US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56548" y="3569660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Eħlisna, Mulej, f’ġieħ it-tieba tiegħek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1475458"/>
            <a:ext cx="22466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Waqqajtna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għaż-żebliħ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ġirien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għaċ-ċajt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t-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tkasbir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dawk ta’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madwarna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2652256"/>
            <a:ext cx="22466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Ġibtna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lsien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ġnus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jħarsu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lejna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jħarrku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rashom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0421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114699" y="3868559"/>
            <a:ext cx="2153063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Eħlisna, Mulej, f’ġieħ it-tieba tiegħek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88490" y="1491124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Qum! Għax int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rieqed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Sid tiegħi?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Stenbaħ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 La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twarrabniex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dejjem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88490" y="1475458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Għaliex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taħbi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wiċċek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Għaliex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tinsa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dwejjaq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tagħkis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614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Eħlisna, Mulej, f’ġieħ it-tieba tiegħek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46328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05505" y="1483291"/>
            <a:ext cx="2238874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Ġesù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xandar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Evanġelju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tas-Saltna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jfejjaq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kull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xorta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ta’ mard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dgħufija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fost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il-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poplu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853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274844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4085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Il-</a:t>
            </a:r>
            <a:r>
              <a:rPr lang="en-US" altLang="en-US" sz="15500" dirty="0" err="1">
                <a:cs typeface="Times New Roman" pitchFamily="18" charset="0"/>
              </a:rPr>
              <a:t>Filistin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tqassmu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quddiem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Iżrael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ħadet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ġlieda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sewwa</a:t>
            </a:r>
            <a:r>
              <a:rPr lang="en-US" altLang="en-US" sz="15500" dirty="0">
                <a:cs typeface="Times New Roman" pitchFamily="18" charset="0"/>
              </a:rPr>
              <a:t>. L-</a:t>
            </a:r>
            <a:r>
              <a:rPr lang="en-US" altLang="en-US" sz="15500" dirty="0" err="1">
                <a:cs typeface="Times New Roman" pitchFamily="18" charset="0"/>
              </a:rPr>
              <a:t>Iżraelin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tħarbtu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quddiem</a:t>
            </a:r>
            <a:r>
              <a:rPr lang="en-US" altLang="en-US" sz="15500" dirty="0">
                <a:cs typeface="Times New Roman" pitchFamily="18" charset="0"/>
              </a:rPr>
              <a:t> il-</a:t>
            </a:r>
            <a:r>
              <a:rPr lang="en-US" altLang="en-US" sz="15500" dirty="0" err="1">
                <a:cs typeface="Times New Roman" pitchFamily="18" charset="0"/>
              </a:rPr>
              <a:t>Filistin</a:t>
            </a:r>
            <a:r>
              <a:rPr lang="en-US" altLang="en-US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477149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500" y="1743867"/>
            <a:ext cx="22466750" cy="89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1, 40-45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679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resaq fuq Ġesù wieħed lebbruż jitolbu bil-ħerqa,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inxteħet għarkupptejh quddiemu u qallu: </a:t>
            </a:r>
            <a:endParaRPr lang="en-GB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“Jekk trid, tista’ tfejjaqni!”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Imqanqal mill-ħniena, Ġesù medd idu fuqu, messu u qallu: </a:t>
            </a:r>
            <a:endParaRPr lang="en-GB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“Irrid,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kun imnaddaf!”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61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4085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minnufih il-lebbra marritlu u ġismu ndaf.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widdbu bis-sħiħ, bagħtu malajr u qallu:</a:t>
            </a:r>
          </a:p>
        </p:txBody>
      </p:sp>
    </p:spTree>
    <p:extLst>
      <p:ext uri="{BB962C8B-B14F-4D97-AF65-F5344CB8AC3E}">
        <p14:creationId xmlns:p14="http://schemas.microsoft.com/office/powerpoint/2010/main" val="1499623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“Qis li ma tgħid xejn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ħadd; iżda mur uri ruħek lill-qassis, u agħmel offerta għall-fejqan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tiegħek kif ordna Mosè,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59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 tkunilhom ta’ xhieda.”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Iżda dak, meta telaq, beda jxandar ma’ kullimkien u jxerred l-aħbar,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hekk li Ġesù f’ebda belt ma sata’</a:t>
            </a:r>
          </a:p>
        </p:txBody>
      </p:sp>
    </p:spTree>
    <p:extLst>
      <p:ext uri="{BB962C8B-B14F-4D97-AF65-F5344CB8AC3E}">
        <p14:creationId xmlns:p14="http://schemas.microsoft.com/office/powerpoint/2010/main" val="3732695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4085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iżjed jidħol bid-dieher, imma kien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jibqa’ barra </a:t>
            </a:r>
            <a:endParaRPr lang="en-GB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fil-kampanja u kienu jmorru ħdejh nies minn kullimkien.</a:t>
            </a:r>
          </a:p>
        </p:txBody>
      </p:sp>
    </p:spTree>
    <p:extLst>
      <p:ext uri="{BB962C8B-B14F-4D97-AF65-F5344CB8AC3E}">
        <p14:creationId xmlns:p14="http://schemas.microsoft.com/office/powerpoint/2010/main" val="163095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62193" y="3868559"/>
            <a:ext cx="194753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290656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5500" dirty="0">
                <a:cs typeface="Times New Roman" pitchFamily="18" charset="0"/>
              </a:rPr>
              <a:t>u </a:t>
            </a:r>
            <a:r>
              <a:rPr lang="es-ES" altLang="en-US" sz="15500" dirty="0" err="1">
                <a:cs typeface="Times New Roman" pitchFamily="18" charset="0"/>
              </a:rPr>
              <a:t>sfaw</a:t>
            </a:r>
            <a:r>
              <a:rPr lang="es-ES" altLang="en-US" sz="15500" dirty="0">
                <a:cs typeface="Times New Roman" pitchFamily="18" charset="0"/>
              </a:rPr>
              <a:t> </a:t>
            </a:r>
            <a:r>
              <a:rPr lang="es-ES" altLang="en-US" sz="15500" dirty="0" err="1">
                <a:cs typeface="Times New Roman" pitchFamily="18" charset="0"/>
              </a:rPr>
              <a:t>midruba</a:t>
            </a:r>
            <a:r>
              <a:rPr lang="es-ES" altLang="en-US" sz="15500" dirty="0">
                <a:cs typeface="Times New Roman" pitchFamily="18" charset="0"/>
              </a:rPr>
              <a:t> </a:t>
            </a:r>
            <a:r>
              <a:rPr lang="es-ES" altLang="en-US" sz="15500" dirty="0" err="1">
                <a:cs typeface="Times New Roman" pitchFamily="18" charset="0"/>
              </a:rPr>
              <a:t>fir</a:t>
            </a:r>
            <a:r>
              <a:rPr lang="es-ES" altLang="en-US" sz="15500" dirty="0">
                <a:cs typeface="Times New Roman" pitchFamily="18" charset="0"/>
              </a:rPr>
              <a:t>-raba’ xi</a:t>
            </a:r>
            <a:r>
              <a:rPr lang="en-US" altLang="en-US" sz="15500" dirty="0">
                <a:cs typeface="Times New Roman" pitchFamily="18" charset="0"/>
              </a:rPr>
              <a:t>erbat </a:t>
            </a:r>
            <a:r>
              <a:rPr lang="en-US" altLang="en-US" sz="15500" dirty="0" err="1">
                <a:cs typeface="Times New Roman" pitchFamily="18" charset="0"/>
              </a:rPr>
              <a:t>elef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raġel</a:t>
            </a:r>
            <a:r>
              <a:rPr lang="en-US" altLang="en-US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Meta l-</a:t>
            </a:r>
            <a:r>
              <a:rPr lang="en-US" altLang="en-US" sz="15500" dirty="0" err="1">
                <a:cs typeface="Times New Roman" pitchFamily="18" charset="0"/>
              </a:rPr>
              <a:t>poplu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raġa</a:t>
            </a:r>
            <a:r>
              <a:rPr lang="en-US" altLang="en-US" sz="15500" dirty="0">
                <a:cs typeface="Times New Roman" pitchFamily="18" charset="0"/>
              </a:rPr>
              <a:t>’ </a:t>
            </a:r>
            <a:r>
              <a:rPr lang="en-US" altLang="en-US" sz="15500" dirty="0" err="1">
                <a:cs typeface="Times New Roman" pitchFamily="18" charset="0"/>
              </a:rPr>
              <a:t>daħal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fil-</a:t>
            </a:r>
            <a:r>
              <a:rPr lang="en-US" altLang="en-US" sz="15500" dirty="0" err="1">
                <a:cs typeface="Times New Roman" pitchFamily="18" charset="0"/>
              </a:rPr>
              <a:t>kamp</a:t>
            </a:r>
            <a:r>
              <a:rPr lang="en-US" altLang="en-US" sz="15500" dirty="0">
                <a:cs typeface="Times New Roman" pitchFamily="18" charset="0"/>
              </a:rPr>
              <a:t>, ix-</a:t>
            </a:r>
            <a:r>
              <a:rPr lang="en-US" altLang="en-US" sz="15500" dirty="0" err="1">
                <a:cs typeface="Times New Roman" pitchFamily="18" charset="0"/>
              </a:rPr>
              <a:t>xjuħ</a:t>
            </a:r>
            <a:r>
              <a:rPr lang="en-US" altLang="en-US" sz="15500" dirty="0">
                <a:cs typeface="Times New Roman" pitchFamily="18" charset="0"/>
              </a:rPr>
              <a:t> ta’ </a:t>
            </a:r>
            <a:r>
              <a:rPr lang="en-US" altLang="en-US" sz="15500" dirty="0" err="1">
                <a:cs typeface="Times New Roman" pitchFamily="18" charset="0"/>
              </a:rPr>
              <a:t>Iżrael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staqsew</a:t>
            </a:r>
            <a:r>
              <a:rPr lang="en-US" altLang="en-US" sz="155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259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290656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Għaliex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il-Mulej 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ħarbatna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llum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Filistin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 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nġibu</a:t>
            </a:r>
            <a:r>
              <a:rPr lang="mt-MT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 Silo l-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arka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US" altLang="en-US" sz="155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patt</a:t>
            </a: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tal-Mulej, </a:t>
            </a:r>
          </a:p>
        </p:txBody>
      </p:sp>
    </p:spTree>
    <p:extLst>
      <p:ext uri="{BB962C8B-B14F-4D97-AF65-F5344CB8AC3E}">
        <p14:creationId xmlns:p14="http://schemas.microsoft.com/office/powerpoint/2010/main" val="275347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tiġi</a:t>
            </a:r>
            <a:r>
              <a:rPr lang="en-US" alt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f’nofsna</a:t>
            </a:r>
            <a:r>
              <a:rPr lang="en-US" alt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ssalvana</a:t>
            </a:r>
            <a:r>
              <a:rPr lang="en-US" alt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għedewwa</a:t>
            </a:r>
            <a:r>
              <a:rPr lang="en-US" alt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</a:t>
            </a:r>
            <a:r>
              <a:rPr lang="en-US" alt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Il-</a:t>
            </a:r>
            <a:r>
              <a:rPr lang="en-US" altLang="en-US" sz="15500" dirty="0" err="1">
                <a:cs typeface="Times New Roman" pitchFamily="18" charset="0"/>
              </a:rPr>
              <a:t>poplu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bagħat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iġib</a:t>
            </a:r>
            <a:r>
              <a:rPr lang="en-US" altLang="en-US" sz="15500" dirty="0">
                <a:cs typeface="Times New Roman" pitchFamily="18" charset="0"/>
              </a:rPr>
              <a:t> minn Silo l-</a:t>
            </a:r>
            <a:r>
              <a:rPr lang="en-US" altLang="en-US" sz="15500" dirty="0" err="1">
                <a:cs typeface="Times New Roman" pitchFamily="18" charset="0"/>
              </a:rPr>
              <a:t>arka</a:t>
            </a:r>
            <a:r>
              <a:rPr lang="en-US" altLang="en-US" sz="15500" dirty="0">
                <a:cs typeface="Times New Roman" pitchFamily="18" charset="0"/>
              </a:rPr>
              <a:t> tal-</a:t>
            </a:r>
            <a:r>
              <a:rPr lang="en-US" altLang="en-US" sz="15500" dirty="0" err="1">
                <a:cs typeface="Times New Roman" pitchFamily="18" charset="0"/>
              </a:rPr>
              <a:t>patt</a:t>
            </a:r>
            <a:r>
              <a:rPr lang="en-US" altLang="en-US" sz="15500" dirty="0">
                <a:cs typeface="Times New Roman" pitchFamily="18" charset="0"/>
              </a:rPr>
              <a:t> tal-Mulej tal-eżerċti li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>
                <a:cs typeface="Times New Roman" pitchFamily="18" charset="0"/>
              </a:rPr>
              <a:t>qiegħed </a:t>
            </a:r>
            <a:r>
              <a:rPr lang="en-US" altLang="en-US" sz="15500" dirty="0" err="1">
                <a:cs typeface="Times New Roman" pitchFamily="18" charset="0"/>
              </a:rPr>
              <a:t>fuq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il-</a:t>
            </a:r>
            <a:r>
              <a:rPr lang="en-US" altLang="en-US" sz="15500" dirty="0" err="1">
                <a:cs typeface="Times New Roman" pitchFamily="18" charset="0"/>
              </a:rPr>
              <a:t>kerubini</a:t>
            </a:r>
            <a:r>
              <a:rPr lang="en-US" altLang="en-US" sz="15500" dirty="0">
                <a:cs typeface="Times New Roman" pitchFamily="18" charset="0"/>
              </a:rPr>
              <a:t>. Mal-</a:t>
            </a:r>
            <a:r>
              <a:rPr lang="en-US" altLang="en-US" sz="15500" dirty="0" err="1">
                <a:cs typeface="Times New Roman" pitchFamily="18" charset="0"/>
              </a:rPr>
              <a:t>arka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tal-</a:t>
            </a:r>
            <a:r>
              <a:rPr lang="en-US" altLang="en-US" sz="15500" dirty="0" err="1">
                <a:cs typeface="Times New Roman" pitchFamily="18" charset="0"/>
              </a:rPr>
              <a:t>patt</a:t>
            </a:r>
            <a:r>
              <a:rPr lang="en-US" altLang="en-US" sz="15500" dirty="0">
                <a:cs typeface="Times New Roman" pitchFamily="18" charset="0"/>
              </a:rPr>
              <a:t> ta’ Alla kien hemm </a:t>
            </a:r>
            <a:r>
              <a:rPr lang="en-US" altLang="en-US" sz="15500" dirty="0" err="1">
                <a:cs typeface="Times New Roman" pitchFamily="18" charset="0"/>
              </a:rPr>
              <a:t>iż-żewġ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ulied</a:t>
            </a:r>
            <a:r>
              <a:rPr lang="en-US" altLang="en-US" sz="15500" dirty="0">
                <a:cs typeface="Times New Roman" pitchFamily="18" charset="0"/>
              </a:rPr>
              <a:t> ta’ </a:t>
            </a:r>
            <a:r>
              <a:rPr lang="en-US" altLang="en-US" sz="15500" dirty="0" err="1">
                <a:cs typeface="Times New Roman" pitchFamily="18" charset="0"/>
              </a:rPr>
              <a:t>Għeli</a:t>
            </a:r>
            <a:r>
              <a:rPr lang="en-US" altLang="en-US" sz="15500" dirty="0">
                <a:cs typeface="Times New Roman" pitchFamily="18" charset="0"/>
              </a:rPr>
              <a:t>: </a:t>
            </a:r>
            <a:r>
              <a:rPr lang="en-US" altLang="en-US" sz="15500" dirty="0" err="1">
                <a:cs typeface="Times New Roman" pitchFamily="18" charset="0"/>
              </a:rPr>
              <a:t>Ħofni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Fineħas</a:t>
            </a:r>
            <a:r>
              <a:rPr lang="en-US" altLang="en-US" sz="15500" dirty="0">
                <a:cs typeface="Times New Roman" pitchFamily="18" charset="0"/>
              </a:rPr>
              <a:t>. </a:t>
            </a:r>
            <a:r>
              <a:rPr lang="en-US" altLang="en-US" sz="15500" dirty="0" err="1">
                <a:cs typeface="Times New Roman" pitchFamily="18" charset="0"/>
              </a:rPr>
              <a:t>Malli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l-</a:t>
            </a:r>
            <a:r>
              <a:rPr lang="en-US" altLang="en-US" sz="15500" dirty="0" err="1">
                <a:cs typeface="Times New Roman" pitchFamily="18" charset="0"/>
              </a:rPr>
              <a:t>arka</a:t>
            </a:r>
            <a:r>
              <a:rPr lang="en-US" altLang="en-US" sz="15500" dirty="0">
                <a:cs typeface="Times New Roman" pitchFamily="18" charset="0"/>
              </a:rPr>
              <a:t> tal-</a:t>
            </a:r>
            <a:r>
              <a:rPr lang="en-US" altLang="en-US" sz="15500" dirty="0" err="1">
                <a:cs typeface="Times New Roman" pitchFamily="18" charset="0"/>
              </a:rPr>
              <a:t>patt</a:t>
            </a:r>
            <a:r>
              <a:rPr lang="en-US" altLang="en-US" sz="15500" dirty="0">
                <a:cs typeface="Times New Roman" pitchFamily="18" charset="0"/>
              </a:rPr>
              <a:t> tal-Mulej</a:t>
            </a:r>
          </a:p>
        </p:txBody>
      </p:sp>
    </p:spTree>
    <p:extLst>
      <p:ext uri="{BB962C8B-B14F-4D97-AF65-F5344CB8AC3E}">
        <p14:creationId xmlns:p14="http://schemas.microsoft.com/office/powerpoint/2010/main" val="247345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cs typeface="Times New Roman" pitchFamily="18" charset="0"/>
              </a:rPr>
              <a:t>w</a:t>
            </a:r>
            <a:r>
              <a:rPr lang="en-US" altLang="en-US" sz="15500" dirty="0" err="1">
                <a:cs typeface="Times New Roman" pitchFamily="18" charset="0"/>
              </a:rPr>
              <a:t>aslet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>
                <a:cs typeface="Times New Roman" pitchFamily="18" charset="0"/>
              </a:rPr>
              <a:t>fil-</a:t>
            </a:r>
            <a:r>
              <a:rPr lang="en-US" altLang="en-US" sz="15500" dirty="0" err="1">
                <a:cs typeface="Times New Roman" pitchFamily="18" charset="0"/>
              </a:rPr>
              <a:t>kamp</a:t>
            </a:r>
            <a:r>
              <a:rPr lang="en-US" altLang="en-US" sz="15500" dirty="0">
                <a:cs typeface="Times New Roman" pitchFamily="18" charset="0"/>
              </a:rPr>
              <a:t>, l-</a:t>
            </a:r>
            <a:r>
              <a:rPr lang="en-US" altLang="en-US" sz="15500" dirty="0" err="1">
                <a:cs typeface="Times New Roman" pitchFamily="18" charset="0"/>
              </a:rPr>
              <a:t>Iżraelin</a:t>
            </a:r>
            <a:r>
              <a:rPr lang="en-US" altLang="en-US" sz="15500" dirty="0">
                <a:cs typeface="Times New Roman" pitchFamily="18" charset="0"/>
              </a:rPr>
              <a:t> kollha </a:t>
            </a:r>
            <a:r>
              <a:rPr lang="en-US" altLang="en-US" sz="15500" dirty="0" err="1">
                <a:cs typeface="Times New Roman" pitchFamily="18" charset="0"/>
              </a:rPr>
              <a:t>għajtu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għajta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kbira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hekk</a:t>
            </a:r>
            <a:r>
              <a:rPr lang="en-US" altLang="en-US" sz="15500" dirty="0">
                <a:cs typeface="Times New Roman" pitchFamily="18" charset="0"/>
              </a:rPr>
              <a:t> li </a:t>
            </a:r>
            <a:r>
              <a:rPr lang="en-US" altLang="en-US" sz="15500" dirty="0" err="1">
                <a:cs typeface="Times New Roman" pitchFamily="18" charset="0"/>
              </a:rPr>
              <a:t>theżżet</a:t>
            </a:r>
            <a:r>
              <a:rPr lang="en-US" altLang="en-US" sz="15500" dirty="0">
                <a:cs typeface="Times New Roman" pitchFamily="18" charset="0"/>
              </a:rPr>
              <a:t> l-art.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Il-</a:t>
            </a:r>
            <a:r>
              <a:rPr lang="en-US" altLang="en-US" sz="15500" dirty="0" err="1">
                <a:cs typeface="Times New Roman" pitchFamily="18" charset="0"/>
              </a:rPr>
              <a:t>Filistin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semgħuh</a:t>
            </a:r>
            <a:r>
              <a:rPr lang="en-US" altLang="en-US" sz="15500" dirty="0">
                <a:cs typeface="Times New Roman" pitchFamily="18" charset="0"/>
              </a:rPr>
              <a:t> il-</a:t>
            </a:r>
            <a:r>
              <a:rPr lang="en-US" altLang="en-US" sz="15500" dirty="0" err="1">
                <a:cs typeface="Times New Roman" pitchFamily="18" charset="0"/>
              </a:rPr>
              <a:t>ħoss</a:t>
            </a:r>
            <a:r>
              <a:rPr lang="en-US" altLang="en-US" sz="15500" dirty="0">
                <a:cs typeface="Times New Roman" pitchFamily="18" charset="0"/>
              </a:rPr>
              <a:t> ta’ </a:t>
            </a:r>
            <a:r>
              <a:rPr lang="en-US" altLang="en-US" sz="15500" dirty="0" err="1">
                <a:cs typeface="Times New Roman" pitchFamily="18" charset="0"/>
              </a:rPr>
              <a:t>dik</a:t>
            </a:r>
            <a:r>
              <a:rPr lang="en-US" altLang="en-US" sz="15500" dirty="0">
                <a:cs typeface="Times New Roman" pitchFamily="18" charset="0"/>
              </a:rPr>
              <a:t> l-</a:t>
            </a:r>
            <a:r>
              <a:rPr lang="en-US" altLang="en-US" sz="15500" dirty="0" err="1">
                <a:cs typeface="Times New Roman" pitchFamily="18" charset="0"/>
              </a:rPr>
              <a:t>għajta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qalu</a:t>
            </a:r>
            <a:r>
              <a:rPr lang="en-US" altLang="en-US" sz="155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381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X’inhu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dan il-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ħoss</a:t>
            </a:r>
            <a:r>
              <a:rPr lang="mt-MT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ta’ din 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għajta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kamp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Għebrej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?” </a:t>
            </a:r>
            <a:endParaRPr lang="mt-MT" altLang="en-US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U </a:t>
            </a:r>
            <a:r>
              <a:rPr lang="en-US" altLang="en-US" sz="15500" dirty="0" err="1">
                <a:cs typeface="Times New Roman" pitchFamily="18" charset="0"/>
              </a:rPr>
              <a:t>saru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jafu</a:t>
            </a:r>
            <a:r>
              <a:rPr lang="en-US" altLang="en-US" sz="15500" dirty="0">
                <a:cs typeface="Times New Roman" pitchFamily="18" charset="0"/>
              </a:rPr>
              <a:t> li l-</a:t>
            </a:r>
            <a:r>
              <a:rPr lang="en-US" altLang="en-US" sz="15500" dirty="0" err="1">
                <a:cs typeface="Times New Roman" pitchFamily="18" charset="0"/>
              </a:rPr>
              <a:t>arka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tal-Mulej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kienet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waslet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07496"/>
      </p:ext>
    </p:extLst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615</Words>
  <Application>Microsoft Office PowerPoint</Application>
  <PresentationFormat>Custom</PresentationFormat>
  <Paragraphs>82</Paragraphs>
  <Slides>38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Times New Roman</vt:lpstr>
      <vt:lpstr>12_Default Design</vt:lpstr>
      <vt:lpstr>1_Default Design</vt:lpstr>
      <vt:lpstr>4_Default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106</cp:revision>
  <dcterms:created xsi:type="dcterms:W3CDTF">2008-12-28T11:50:57Z</dcterms:created>
  <dcterms:modified xsi:type="dcterms:W3CDTF">2024-01-02T08:26:41Z</dcterms:modified>
</cp:coreProperties>
</file>