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7" r:id="rId1"/>
    <p:sldMasterId id="2147483832" r:id="rId2"/>
    <p:sldMasterId id="2147483844" r:id="rId3"/>
    <p:sldMasterId id="2147484220" r:id="rId4"/>
  </p:sldMasterIdLst>
  <p:notesMasterIdLst>
    <p:notesMasterId r:id="rId46"/>
  </p:notesMasterIdLst>
  <p:sldIdLst>
    <p:sldId id="310" r:id="rId5"/>
    <p:sldId id="274" r:id="rId6"/>
    <p:sldId id="1095" r:id="rId7"/>
    <p:sldId id="1096" r:id="rId8"/>
    <p:sldId id="1097" r:id="rId9"/>
    <p:sldId id="1098" r:id="rId10"/>
    <p:sldId id="1099" r:id="rId11"/>
    <p:sldId id="1100" r:id="rId12"/>
    <p:sldId id="1101" r:id="rId13"/>
    <p:sldId id="1102" r:id="rId14"/>
    <p:sldId id="1103" r:id="rId15"/>
    <p:sldId id="1104" r:id="rId16"/>
    <p:sldId id="1105" r:id="rId17"/>
    <p:sldId id="1106" r:id="rId18"/>
    <p:sldId id="1107" r:id="rId19"/>
    <p:sldId id="296" r:id="rId20"/>
    <p:sldId id="297" r:id="rId21"/>
    <p:sldId id="279" r:id="rId22"/>
    <p:sldId id="1108" r:id="rId23"/>
    <p:sldId id="299" r:id="rId24"/>
    <p:sldId id="280" r:id="rId25"/>
    <p:sldId id="1109" r:id="rId26"/>
    <p:sldId id="300" r:id="rId27"/>
    <p:sldId id="281" r:id="rId28"/>
    <p:sldId id="1110" r:id="rId29"/>
    <p:sldId id="301" r:id="rId30"/>
    <p:sldId id="1116" r:id="rId31"/>
    <p:sldId id="1118" r:id="rId32"/>
    <p:sldId id="1117" r:id="rId33"/>
    <p:sldId id="609" r:id="rId34"/>
    <p:sldId id="312" r:id="rId35"/>
    <p:sldId id="610" r:id="rId36"/>
    <p:sldId id="303" r:id="rId37"/>
    <p:sldId id="283" r:id="rId38"/>
    <p:sldId id="1111" r:id="rId39"/>
    <p:sldId id="1112" r:id="rId40"/>
    <p:sldId id="1113" r:id="rId41"/>
    <p:sldId id="1114" r:id="rId42"/>
    <p:sldId id="1115" r:id="rId43"/>
    <p:sldId id="298" r:id="rId44"/>
    <p:sldId id="304" r:id="rId45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977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9542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9313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39085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4885639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5862767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6839895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7817023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82400"/>
    <a:srgbClr val="006600"/>
    <a:srgbClr val="66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108" y="105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D39A910-96B0-488D-A444-3D866ABB209C}" type="datetimeFigureOut">
              <a:rPr lang="mt-MT"/>
              <a:pPr>
                <a:defRPr/>
              </a:pPr>
              <a:t>10/01/2024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mt-M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73DC168-B7D3-4B85-BDE2-A1CD2AED210E}" type="slidenum">
              <a:rPr lang="mt-MT"/>
              <a:pPr>
                <a:defRPr/>
              </a:pPr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4182888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977128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954256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931384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3908511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4885639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6pPr>
    <a:lvl7pPr marL="5862767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7pPr>
    <a:lvl8pPr marL="6839895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8pPr>
    <a:lvl9pPr marL="7817023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9B3952-94BD-4404-A8E5-3642EB898188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53E0BE-B4EC-4744-B9C1-1A34F7F02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6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843D47-A76F-4C96-B060-48F27FC04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3E5411-6FBD-480E-ABCF-FE7F60F51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8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E734-25DE-482D-922E-CB0835525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AFEC6-0386-42FF-ACFF-B12BB43502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99C3E-4134-4977-94B4-EF3850F4C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7505-487F-49D2-BCE5-5C7FA3964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4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311D-3140-4F22-A21D-865D29AC2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3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AB214-BB9D-41B7-9F23-7F71B0A80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6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56CD9-8CA3-483D-B643-ACAD724D1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9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8CFB-4386-4385-877F-C153117F2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505AF3-E491-42F7-BAE9-F5D52B28E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8DB70-D63C-44D5-BF50-65BCFF4C3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70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1CBD-45DE-4D3E-8BF5-AB3507ED2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0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5E1D-949F-4BBE-89E4-C582669F0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CB50-C9D4-4966-A5AA-7AF17CB0A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1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A094-0BCF-4808-8451-090FEEA20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75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D5695-7DF1-4965-B348-6D78BC3CA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37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6ED5-14E3-413A-AB4F-0810B6E60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92ED-13F1-4291-91B5-0D1982310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2D382-40AC-4F7B-A19E-1FB5DBDFE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0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3B72-1C14-4A82-92CE-8B9C9B02A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0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9878F7-E0F7-44C6-93BA-8569E38B4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6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9B52-48AB-4E58-9466-E0A80CF97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4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D1549-F0EC-4326-AD7C-5BF5F3E60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88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ED70-B9B7-44C1-9BE8-3F8EF7DF2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01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2A7CA-D5D7-4165-AF52-B48E00334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04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5" y="3914166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36209" indent="0" algn="ctr">
              <a:buNone/>
              <a:defRPr/>
            </a:lvl2pPr>
            <a:lvl3pPr marL="2072423" indent="0" algn="ctr">
              <a:buNone/>
              <a:defRPr/>
            </a:lvl3pPr>
            <a:lvl4pPr marL="3108632" indent="0" algn="ctr">
              <a:buNone/>
              <a:defRPr/>
            </a:lvl4pPr>
            <a:lvl5pPr marL="4144847" indent="0" algn="ctr">
              <a:buNone/>
              <a:defRPr/>
            </a:lvl5pPr>
            <a:lvl6pPr marL="5181057" indent="0" algn="ctr">
              <a:buNone/>
              <a:defRPr/>
            </a:lvl6pPr>
            <a:lvl7pPr marL="6217271" indent="0" algn="ctr">
              <a:buNone/>
              <a:defRPr/>
            </a:lvl7pPr>
            <a:lvl8pPr marL="7253480" indent="0" algn="ctr">
              <a:buNone/>
              <a:defRPr/>
            </a:lvl8pPr>
            <a:lvl9pPr marL="828969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F6C30721-3B44-4468-89D7-C068872F31EE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834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294D5936-0DD8-47C6-A480-1953A400C580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114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6661"/>
            <a:ext cx="19889788" cy="2502497"/>
          </a:xfrm>
        </p:spPr>
        <p:txBody>
          <a:bodyPr anchor="t"/>
          <a:lstStyle>
            <a:lvl1pPr algn="l">
              <a:defRPr sz="907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0426"/>
            <a:ext cx="19889788" cy="2756246"/>
          </a:xfrm>
        </p:spPr>
        <p:txBody>
          <a:bodyPr anchor="b"/>
          <a:lstStyle>
            <a:lvl1pPr marL="0" indent="0">
              <a:buNone/>
              <a:defRPr sz="4483"/>
            </a:lvl1pPr>
            <a:lvl2pPr marL="1036209" indent="0">
              <a:buNone/>
              <a:defRPr sz="4034"/>
            </a:lvl2pPr>
            <a:lvl3pPr marL="2072423" indent="0">
              <a:buNone/>
              <a:defRPr sz="3586"/>
            </a:lvl3pPr>
            <a:lvl4pPr marL="3108632" indent="0">
              <a:buNone/>
              <a:defRPr sz="3137"/>
            </a:lvl4pPr>
            <a:lvl5pPr marL="4144847" indent="0">
              <a:buNone/>
              <a:defRPr sz="3137"/>
            </a:lvl5pPr>
            <a:lvl6pPr marL="5181057" indent="0">
              <a:buNone/>
              <a:defRPr sz="3137"/>
            </a:lvl6pPr>
            <a:lvl7pPr marL="6217271" indent="0">
              <a:buNone/>
              <a:defRPr sz="3137"/>
            </a:lvl7pPr>
            <a:lvl8pPr marL="7253480" indent="0">
              <a:buNone/>
              <a:defRPr sz="3137"/>
            </a:lvl8pPr>
            <a:lvl9pPr marL="8289692" indent="0">
              <a:buNone/>
              <a:defRPr sz="31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398CAFBD-092D-4FFD-8FDA-3509A6F419C8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04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9" y="2939999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3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5" y="2939999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3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F7659F41-4226-49F2-9D27-9D9AFB70F1DF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03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000" y="2820427"/>
            <a:ext cx="1033895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209" indent="0">
              <a:buNone/>
              <a:defRPr sz="4483" b="1"/>
            </a:lvl2pPr>
            <a:lvl3pPr marL="2072423" indent="0">
              <a:buNone/>
              <a:defRPr sz="4034" b="1"/>
            </a:lvl3pPr>
            <a:lvl4pPr marL="3108632" indent="0">
              <a:buNone/>
              <a:defRPr sz="3586" b="1"/>
            </a:lvl4pPr>
            <a:lvl5pPr marL="4144847" indent="0">
              <a:buNone/>
              <a:defRPr sz="3586" b="1"/>
            </a:lvl5pPr>
            <a:lvl6pPr marL="5181057" indent="0">
              <a:buNone/>
              <a:defRPr sz="3586" b="1"/>
            </a:lvl6pPr>
            <a:lvl7pPr marL="6217271" indent="0">
              <a:buNone/>
              <a:defRPr sz="3586" b="1"/>
            </a:lvl7pPr>
            <a:lvl8pPr marL="7253480" indent="0">
              <a:buNone/>
              <a:defRPr sz="3586" b="1"/>
            </a:lvl8pPr>
            <a:lvl9pPr marL="8289692" indent="0">
              <a:buNone/>
              <a:defRPr sz="35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000" y="3995829"/>
            <a:ext cx="10338953" cy="7259578"/>
          </a:xfrm>
        </p:spPr>
        <p:txBody>
          <a:bodyPr/>
          <a:lstStyle>
            <a:lvl1pPr>
              <a:defRPr sz="5491"/>
            </a:lvl1pPr>
            <a:lvl2pPr>
              <a:defRPr sz="4483"/>
            </a:lvl2pPr>
            <a:lvl3pPr>
              <a:defRPr sz="4034"/>
            </a:lvl3pPr>
            <a:lvl4pPr>
              <a:defRPr sz="3586"/>
            </a:lvl4pPr>
            <a:lvl5pPr>
              <a:defRPr sz="3586"/>
            </a:lvl5pPr>
            <a:lvl6pPr>
              <a:defRPr sz="3586"/>
            </a:lvl6pPr>
            <a:lvl7pPr>
              <a:defRPr sz="3586"/>
            </a:lvl7pPr>
            <a:lvl8pPr>
              <a:defRPr sz="3586"/>
            </a:lvl8pPr>
            <a:lvl9pPr>
              <a:defRPr sz="35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3" y="2820427"/>
            <a:ext cx="1034301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209" indent="0">
              <a:buNone/>
              <a:defRPr sz="4483" b="1"/>
            </a:lvl2pPr>
            <a:lvl3pPr marL="2072423" indent="0">
              <a:buNone/>
              <a:defRPr sz="4034" b="1"/>
            </a:lvl3pPr>
            <a:lvl4pPr marL="3108632" indent="0">
              <a:buNone/>
              <a:defRPr sz="3586" b="1"/>
            </a:lvl4pPr>
            <a:lvl5pPr marL="4144847" indent="0">
              <a:buNone/>
              <a:defRPr sz="3586" b="1"/>
            </a:lvl5pPr>
            <a:lvl6pPr marL="5181057" indent="0">
              <a:buNone/>
              <a:defRPr sz="3586" b="1"/>
            </a:lvl6pPr>
            <a:lvl7pPr marL="6217271" indent="0">
              <a:buNone/>
              <a:defRPr sz="3586" b="1"/>
            </a:lvl7pPr>
            <a:lvl8pPr marL="7253480" indent="0">
              <a:buNone/>
              <a:defRPr sz="3586" b="1"/>
            </a:lvl8pPr>
            <a:lvl9pPr marL="8289692" indent="0">
              <a:buNone/>
              <a:defRPr sz="35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3" y="3995829"/>
            <a:ext cx="10343013" cy="7259578"/>
          </a:xfrm>
        </p:spPr>
        <p:txBody>
          <a:bodyPr/>
          <a:lstStyle>
            <a:lvl1pPr>
              <a:defRPr sz="5491"/>
            </a:lvl1pPr>
            <a:lvl2pPr>
              <a:defRPr sz="4483"/>
            </a:lvl2pPr>
            <a:lvl3pPr>
              <a:defRPr sz="4034"/>
            </a:lvl3pPr>
            <a:lvl4pPr>
              <a:defRPr sz="3586"/>
            </a:lvl4pPr>
            <a:lvl5pPr>
              <a:defRPr sz="3586"/>
            </a:lvl5pPr>
            <a:lvl6pPr>
              <a:defRPr sz="3586"/>
            </a:lvl6pPr>
            <a:lvl7pPr>
              <a:defRPr sz="3586"/>
            </a:lvl7pPr>
            <a:lvl8pPr>
              <a:defRPr sz="3586"/>
            </a:lvl8pPr>
            <a:lvl9pPr>
              <a:defRPr sz="35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B8B92201-9F4E-4818-B337-E97608A19B8A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979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D5506D70-1C2E-4731-A269-CA197BC64F40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65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CF428A-1745-4013-B311-E698FDB72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1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6797642A-B5AA-47A5-8412-4E096B1C9FDF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298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77"/>
            <a:ext cx="7698357" cy="2134998"/>
          </a:xfrm>
        </p:spPr>
        <p:txBody>
          <a:bodyPr anchor="b"/>
          <a:lstStyle>
            <a:lvl1pPr algn="l">
              <a:defRPr sz="44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7284"/>
            </a:lvl1pPr>
            <a:lvl2pPr>
              <a:defRPr sz="6387"/>
            </a:lvl2pPr>
            <a:lvl3pPr>
              <a:defRPr sz="5491"/>
            </a:lvl3pPr>
            <a:lvl4pPr>
              <a:defRPr sz="4483"/>
            </a:lvl4pPr>
            <a:lvl5pPr>
              <a:defRPr sz="4483"/>
            </a:lvl5pPr>
            <a:lvl6pPr>
              <a:defRPr sz="4483"/>
            </a:lvl6pPr>
            <a:lvl7pPr>
              <a:defRPr sz="4483"/>
            </a:lvl7pPr>
            <a:lvl8pPr>
              <a:defRPr sz="4483"/>
            </a:lvl8pPr>
            <a:lvl9pPr>
              <a:defRPr sz="44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7" cy="8618742"/>
          </a:xfrm>
        </p:spPr>
        <p:txBody>
          <a:bodyPr/>
          <a:lstStyle>
            <a:lvl1pPr marL="0" indent="0">
              <a:buNone/>
              <a:defRPr sz="3137"/>
            </a:lvl1pPr>
            <a:lvl2pPr marL="1036209" indent="0">
              <a:buNone/>
              <a:defRPr sz="2690"/>
            </a:lvl2pPr>
            <a:lvl3pPr marL="2072423" indent="0">
              <a:buNone/>
              <a:defRPr sz="2241"/>
            </a:lvl3pPr>
            <a:lvl4pPr marL="3108632" indent="0">
              <a:buNone/>
              <a:defRPr sz="2017"/>
            </a:lvl4pPr>
            <a:lvl5pPr marL="4144847" indent="0">
              <a:buNone/>
              <a:defRPr sz="2017"/>
            </a:lvl5pPr>
            <a:lvl6pPr marL="5181057" indent="0">
              <a:buNone/>
              <a:defRPr sz="2017"/>
            </a:lvl6pPr>
            <a:lvl7pPr marL="6217271" indent="0">
              <a:buNone/>
              <a:defRPr sz="2017"/>
            </a:lvl7pPr>
            <a:lvl8pPr marL="7253480" indent="0">
              <a:buNone/>
              <a:defRPr sz="2017"/>
            </a:lvl8pPr>
            <a:lvl9pPr marL="8289692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BEEE8AD3-22D1-4005-93E3-272AB6D9A0DB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961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9" y="8819993"/>
            <a:ext cx="14039850" cy="1041250"/>
          </a:xfrm>
        </p:spPr>
        <p:txBody>
          <a:bodyPr anchor="b"/>
          <a:lstStyle>
            <a:lvl1pPr algn="l">
              <a:defRPr sz="44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9" y="1125846"/>
            <a:ext cx="14039850" cy="7559993"/>
          </a:xfrm>
        </p:spPr>
        <p:txBody>
          <a:bodyPr/>
          <a:lstStyle>
            <a:lvl1pPr marL="0" indent="0">
              <a:buNone/>
              <a:defRPr sz="7284"/>
            </a:lvl1pPr>
            <a:lvl2pPr marL="1036209" indent="0">
              <a:buNone/>
              <a:defRPr sz="6387"/>
            </a:lvl2pPr>
            <a:lvl3pPr marL="2072423" indent="0">
              <a:buNone/>
              <a:defRPr sz="5491"/>
            </a:lvl3pPr>
            <a:lvl4pPr marL="3108632" indent="0">
              <a:buNone/>
              <a:defRPr sz="4483"/>
            </a:lvl4pPr>
            <a:lvl5pPr marL="4144847" indent="0">
              <a:buNone/>
              <a:defRPr sz="4483"/>
            </a:lvl5pPr>
            <a:lvl6pPr marL="5181057" indent="0">
              <a:buNone/>
              <a:defRPr sz="4483"/>
            </a:lvl6pPr>
            <a:lvl7pPr marL="6217271" indent="0">
              <a:buNone/>
              <a:defRPr sz="4483"/>
            </a:lvl7pPr>
            <a:lvl8pPr marL="7253480" indent="0">
              <a:buNone/>
              <a:defRPr sz="4483"/>
            </a:lvl8pPr>
            <a:lvl9pPr marL="8289692" indent="0">
              <a:buNone/>
              <a:defRPr sz="4483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9" y="9861253"/>
            <a:ext cx="14039850" cy="1478748"/>
          </a:xfrm>
        </p:spPr>
        <p:txBody>
          <a:bodyPr/>
          <a:lstStyle>
            <a:lvl1pPr marL="0" indent="0">
              <a:buNone/>
              <a:defRPr sz="3137"/>
            </a:lvl1pPr>
            <a:lvl2pPr marL="1036209" indent="0">
              <a:buNone/>
              <a:defRPr sz="2690"/>
            </a:lvl2pPr>
            <a:lvl3pPr marL="2072423" indent="0">
              <a:buNone/>
              <a:defRPr sz="2241"/>
            </a:lvl3pPr>
            <a:lvl4pPr marL="3108632" indent="0">
              <a:buNone/>
              <a:defRPr sz="2017"/>
            </a:lvl4pPr>
            <a:lvl5pPr marL="4144847" indent="0">
              <a:buNone/>
              <a:defRPr sz="2017"/>
            </a:lvl5pPr>
            <a:lvl6pPr marL="5181057" indent="0">
              <a:buNone/>
              <a:defRPr sz="2017"/>
            </a:lvl6pPr>
            <a:lvl7pPr marL="6217271" indent="0">
              <a:buNone/>
              <a:defRPr sz="2017"/>
            </a:lvl7pPr>
            <a:lvl8pPr marL="7253480" indent="0">
              <a:buNone/>
              <a:defRPr sz="2017"/>
            </a:lvl8pPr>
            <a:lvl9pPr marL="8289692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94CFA7BB-DB66-447B-B538-407F6E131694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274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6D81FA24-A0C8-4D25-AC31-424CABF1DAE5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244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9" y="504587"/>
            <a:ext cx="5264945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7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32EF92E3-324E-487D-995F-E9E6C3548832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92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626019-4796-4B7C-995C-EE9CDD29D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0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61944E-4C00-475F-B6D6-1DFCB36D5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47FE05-164E-4BDD-B361-84D6CB49F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1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FEC6E8-2324-4DA6-935F-F8723B802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6F0A2B-E761-4073-BC40-528831158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86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786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786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B1AB6924-5020-4440-87DE-8C90E22EE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9FA843E-CC60-471F-9417-EAF24B8E8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A193C44-08BB-4945-AC5E-06E58ACE8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2" y="505192"/>
            <a:ext cx="21061554" cy="209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2" y="2940820"/>
            <a:ext cx="21061554" cy="83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1" y="11473327"/>
            <a:ext cx="5461128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5" y="11473327"/>
            <a:ext cx="7409624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ctr"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6" y="11473327"/>
            <a:ext cx="5461129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r"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fld id="{1D059D40-979D-4540-8218-0003113E700F}" type="slidenum">
              <a:rPr lang="en-US" smtClean="0">
                <a:latin typeface="Arial"/>
                <a:sym typeface="Arial"/>
              </a:rPr>
              <a:pPr defTabSz="1023624"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2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5pPr>
      <a:lvl6pPr marL="1036209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6pPr>
      <a:lvl7pPr marL="2072423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7pPr>
      <a:lvl8pPr marL="3108632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8pPr>
      <a:lvl9pPr marL="4144847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9pPr>
    </p:titleStyle>
    <p:bodyStyle>
      <a:lvl1pPr marL="776606" indent="-776606" algn="l" rtl="0" eaLnBrk="0" fontAlgn="base" hangingPunct="0">
        <a:spcBef>
          <a:spcPct val="20000"/>
        </a:spcBef>
        <a:spcAft>
          <a:spcPct val="0"/>
        </a:spcAft>
        <a:buChar char="•"/>
        <a:defRPr sz="7284">
          <a:solidFill>
            <a:schemeClr val="tx1"/>
          </a:solidFill>
          <a:latin typeface="+mn-lt"/>
          <a:ea typeface="+mn-ea"/>
          <a:cs typeface="+mn-cs"/>
        </a:defRPr>
      </a:lvl1pPr>
      <a:lvl2pPr marL="1682936" indent="-646869" algn="l" rtl="0" eaLnBrk="0" fontAlgn="base" hangingPunct="0">
        <a:spcBef>
          <a:spcPct val="20000"/>
        </a:spcBef>
        <a:spcAft>
          <a:spcPct val="0"/>
        </a:spcAft>
        <a:buChar char="–"/>
        <a:defRPr sz="6387">
          <a:solidFill>
            <a:schemeClr val="tx1"/>
          </a:solidFill>
          <a:latin typeface="+mn-lt"/>
        </a:defRPr>
      </a:lvl2pPr>
      <a:lvl3pPr marL="2589266" indent="-517145" algn="l" rtl="0" eaLnBrk="0" fontAlgn="base" hangingPunct="0">
        <a:spcBef>
          <a:spcPct val="20000"/>
        </a:spcBef>
        <a:spcAft>
          <a:spcPct val="0"/>
        </a:spcAft>
        <a:buChar char="•"/>
        <a:defRPr sz="5491">
          <a:solidFill>
            <a:schemeClr val="tx1"/>
          </a:solidFill>
          <a:latin typeface="+mn-lt"/>
        </a:defRPr>
      </a:lvl3pPr>
      <a:lvl4pPr marL="3625321" indent="-517145" algn="l" rtl="0" eaLnBrk="0" fontAlgn="base" hangingPunct="0">
        <a:spcBef>
          <a:spcPct val="20000"/>
        </a:spcBef>
        <a:spcAft>
          <a:spcPct val="0"/>
        </a:spcAft>
        <a:buChar char="–"/>
        <a:defRPr sz="4483">
          <a:solidFill>
            <a:schemeClr val="tx1"/>
          </a:solidFill>
          <a:latin typeface="+mn-lt"/>
        </a:defRPr>
      </a:lvl4pPr>
      <a:lvl5pPr marL="4661388" indent="-517145" algn="l" rtl="0" eaLnBrk="0" fontAlgn="base" hangingPunct="0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5pPr>
      <a:lvl6pPr marL="5699161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6pPr>
      <a:lvl7pPr marL="6735376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7pPr>
      <a:lvl8pPr marL="7771584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8pPr>
      <a:lvl9pPr marL="8807799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36209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72423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108632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144847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181057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217271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253480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289692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597638" y="2462538"/>
            <a:ext cx="20204473" cy="7674911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7961" dirty="0"/>
          </a:p>
          <a:p>
            <a:pPr marL="0" algn="ctr" eaLnBrk="1" hangingPunct="1">
              <a:spcBef>
                <a:spcPts val="0"/>
              </a:spcBef>
              <a:buFontTx/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Qari mill-Ewwel Ktieb</a:t>
            </a:r>
          </a:p>
          <a:p>
            <a:pPr marL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ta’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Samwel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algn="ctr" eaLnBrk="1" hangingPunct="1">
              <a:spcBef>
                <a:spcPts val="0"/>
              </a:spcBef>
              <a:buFontTx/>
              <a:buNone/>
              <a:defRPr/>
            </a:pPr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 18, 6-9; 19, 1-7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</a:t>
            </a:r>
            <a:r>
              <a:rPr lang="mt-MT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jekk </a:t>
            </a:r>
            <a:r>
              <a:rPr lang="en-US" altLang="en-US" sz="15500" b="1" i="1" spc="-300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nara</a:t>
            </a: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xi </a:t>
            </a:r>
            <a:r>
              <a:rPr lang="en-US" altLang="en-US" sz="15500" b="1" i="1" spc="-300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ħaġa</a:t>
            </a: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ngħarrfek</a:t>
            </a: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U </a:t>
            </a:r>
            <a:r>
              <a:rPr lang="en-US" altLang="en-US" sz="15500" dirty="0" err="1">
                <a:cs typeface="Times New Roman" pitchFamily="18" charset="0"/>
              </a:rPr>
              <a:t>Ġonatan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tkellem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tajjeb</a:t>
            </a:r>
            <a:r>
              <a:rPr lang="en-US" altLang="en-US" sz="15500" dirty="0">
                <a:cs typeface="Times New Roman" pitchFamily="18" charset="0"/>
              </a:rPr>
              <a:t> ma’ </a:t>
            </a:r>
            <a:r>
              <a:rPr lang="en-US" altLang="en-US" sz="15500" dirty="0" err="1">
                <a:cs typeface="Times New Roman" pitchFamily="18" charset="0"/>
              </a:rPr>
              <a:t>Sawl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missieru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fuq</a:t>
            </a:r>
            <a:r>
              <a:rPr lang="en-US" altLang="en-US" sz="15500" dirty="0">
                <a:cs typeface="Times New Roman" pitchFamily="18" charset="0"/>
              </a:rPr>
              <a:t> David: </a:t>
            </a:r>
            <a:endParaRPr lang="mt-MT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8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2675925"/>
            <a:ext cx="22610512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“Ma</a:t>
            </a:r>
            <a:r>
              <a:rPr lang="mt-MT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għandux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għalfejn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1" i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is-sultan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dan </a:t>
            </a:r>
            <a:endParaRPr lang="mt-MT" altLang="en-US" sz="15500" b="1" i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lill-qaddej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David!</a:t>
            </a:r>
            <a:r>
              <a:rPr lang="mt-MT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en-US" altLang="en-US" sz="15500" dirty="0">
              <a:solidFill>
                <a:srgbClr val="4824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65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 ma </a:t>
            </a:r>
            <a:r>
              <a:rPr lang="en-US" altLang="en-US" sz="15500" b="1" i="1" spc="-300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għamillek</a:t>
            </a: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ebda tort,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anzi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għamillek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ħafna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ġid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Hu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lagħab</a:t>
            </a:r>
            <a:r>
              <a:rPr lang="mt-MT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ħajtu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f’idejh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qatel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Filisti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endParaRPr lang="mt-MT" altLang="en-US" sz="15500" b="1" i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l-Mulej ta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rebħa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kbira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</a:t>
            </a:r>
            <a:endParaRPr lang="en-US" altLang="en-US" sz="15500" dirty="0">
              <a:solidFill>
                <a:srgbClr val="4824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Iżrael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kollu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rajt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dan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kollu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fraħt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Għaliex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trid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tkun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ħati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demm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innoċenti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</a:t>
            </a:r>
            <a:r>
              <a:rPr lang="mt-MT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toqtol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David għal xejn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b’xejn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?”</a:t>
            </a:r>
            <a:endParaRPr lang="en-US" altLang="en-US" sz="15500" dirty="0">
              <a:solidFill>
                <a:srgbClr val="4824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32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1483291"/>
            <a:ext cx="2261051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cs typeface="Times New Roman" pitchFamily="18" charset="0"/>
              </a:rPr>
              <a:t>Sawl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sama</a:t>
            </a:r>
            <a:r>
              <a:rPr lang="en-US" altLang="en-US" sz="15500" dirty="0">
                <a:cs typeface="Times New Roman" pitchFamily="18" charset="0"/>
              </a:rPr>
              <a:t>’ minn </a:t>
            </a:r>
            <a:r>
              <a:rPr lang="en-US" altLang="en-US" sz="15500" dirty="0" err="1">
                <a:cs typeface="Times New Roman" pitchFamily="18" charset="0"/>
              </a:rPr>
              <a:t>kliem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Ġonatan</a:t>
            </a:r>
            <a:r>
              <a:rPr lang="en-US" altLang="en-US" sz="15500" dirty="0">
                <a:cs typeface="Times New Roman" pitchFamily="18" charset="0"/>
              </a:rPr>
              <a:t>, u</a:t>
            </a:r>
            <a:r>
              <a:rPr lang="mt-MT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ħalef</a:t>
            </a:r>
            <a:r>
              <a:rPr lang="en-US" altLang="en-US" sz="15500" dirty="0">
                <a:cs typeface="Times New Roman" pitchFamily="18" charset="0"/>
              </a:rPr>
              <a:t> u </a:t>
            </a:r>
            <a:r>
              <a:rPr lang="en-US" altLang="en-US" sz="15500" dirty="0" err="1">
                <a:cs typeface="Times New Roman" pitchFamily="18" charset="0"/>
              </a:rPr>
              <a:t>qal</a:t>
            </a:r>
            <a:r>
              <a:rPr lang="en-US" altLang="en-US" sz="15500" dirty="0">
                <a:cs typeface="Times New Roman" pitchFamily="18" charset="0"/>
              </a:rPr>
              <a:t>: </a:t>
            </a:r>
            <a:endParaRPr lang="mt-MT" altLang="en-US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Daqs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kemm hu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il-Mulej,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jmutx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żgur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442200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cs typeface="Times New Roman" pitchFamily="18" charset="0"/>
              </a:rPr>
              <a:t>Ġonatan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sejjaħ</a:t>
            </a:r>
            <a:r>
              <a:rPr lang="en-US" altLang="en-US" sz="15500" dirty="0">
                <a:cs typeface="Times New Roman" pitchFamily="18" charset="0"/>
              </a:rPr>
              <a:t> lil David u </a:t>
            </a:r>
            <a:r>
              <a:rPr lang="en-US" altLang="en-US" sz="15500" dirty="0" err="1">
                <a:cs typeface="Times New Roman" pitchFamily="18" charset="0"/>
              </a:rPr>
              <a:t>għarrfu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b’dan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kollu</a:t>
            </a:r>
            <a:r>
              <a:rPr lang="en-US" altLang="en-US" sz="15500" dirty="0">
                <a:cs typeface="Times New Roman" pitchFamily="18" charset="0"/>
              </a:rPr>
              <a:t>: </a:t>
            </a:r>
            <a:r>
              <a:rPr lang="en-US" altLang="en-US" sz="15500" dirty="0" err="1">
                <a:cs typeface="Times New Roman" pitchFamily="18" charset="0"/>
              </a:rPr>
              <a:t>imbagħad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ressqu</a:t>
            </a:r>
            <a:r>
              <a:rPr lang="mt-MT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quddiem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Sawl</a:t>
            </a:r>
            <a:r>
              <a:rPr lang="en-US" altLang="en-US" sz="15500" dirty="0">
                <a:cs typeface="Times New Roman" pitchFamily="18" charset="0"/>
              </a:rPr>
              <a:t>, u </a:t>
            </a:r>
            <a:r>
              <a:rPr lang="en-US" altLang="en-US" sz="15500" dirty="0" err="1">
                <a:cs typeface="Times New Roman" pitchFamily="18" charset="0"/>
              </a:rPr>
              <a:t>baqa</a:t>
            </a:r>
            <a:r>
              <a:rPr lang="en-US" altLang="en-US" sz="15500" dirty="0">
                <a:cs typeface="Times New Roman" pitchFamily="18" charset="0"/>
              </a:rPr>
              <a:t>’ </a:t>
            </a:r>
            <a:r>
              <a:rPr lang="en-US" altLang="en-US" sz="15500" dirty="0" err="1">
                <a:cs typeface="Times New Roman" pitchFamily="18" charset="0"/>
              </a:rPr>
              <a:t>miegħu</a:t>
            </a:r>
            <a:r>
              <a:rPr lang="en-US" altLang="en-US" sz="15500" dirty="0">
                <a:cs typeface="Times New Roman" pitchFamily="18" charset="0"/>
              </a:rPr>
              <a:t> bħal </a:t>
            </a:r>
            <a:r>
              <a:rPr lang="en-US" altLang="en-US" sz="15500" dirty="0" err="1">
                <a:cs typeface="Times New Roman" pitchFamily="18" charset="0"/>
              </a:rPr>
              <a:t>qabel</a:t>
            </a:r>
            <a:r>
              <a:rPr lang="en-US" altLang="en-US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694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" y="3885396"/>
            <a:ext cx="2339974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Irroddu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alt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22519" y="1872942"/>
            <a:ext cx="22154712" cy="817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t-MT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F’Alla nafda, m’għandix għax nibża’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6501" y="1475458"/>
            <a:ext cx="2246674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Ħenn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għalija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o Alla, għax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qegħdin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ikasbruni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jum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jagħmlu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għalija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jagħfsu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6501" y="1475458"/>
            <a:ext cx="2246674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jum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jkasbruni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għedewwa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tiegħi,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 ħafna huma dawk li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jeħduha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miegħi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780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F’dak </a:t>
            </a:r>
            <a:r>
              <a:rPr lang="en-US" altLang="en-US" sz="15500" dirty="0" err="1">
                <a:cs typeface="Times New Roman" pitchFamily="18" charset="0"/>
              </a:rPr>
              <a:t>iż-żmien</a:t>
            </a:r>
            <a:r>
              <a:rPr lang="en-US" altLang="en-US" sz="15500" dirty="0">
                <a:cs typeface="Times New Roman" pitchFamily="18" charset="0"/>
              </a:rPr>
              <a:t>, meta David </a:t>
            </a:r>
            <a:r>
              <a:rPr lang="en-US" altLang="en-US" sz="15500" dirty="0" err="1">
                <a:cs typeface="Times New Roman" pitchFamily="18" charset="0"/>
              </a:rPr>
              <a:t>raġa</a:t>
            </a:r>
            <a:r>
              <a:rPr lang="en-US" altLang="en-US" sz="15500" dirty="0">
                <a:cs typeface="Times New Roman" pitchFamily="18" charset="0"/>
              </a:rPr>
              <a:t>’ lura wara li kien </a:t>
            </a:r>
            <a:r>
              <a:rPr lang="en-US" altLang="en-US" sz="15500" dirty="0" err="1">
                <a:cs typeface="Times New Roman" pitchFamily="18" charset="0"/>
              </a:rPr>
              <a:t>qatel</a:t>
            </a:r>
            <a:r>
              <a:rPr lang="en-US" altLang="en-US" sz="15500" dirty="0">
                <a:cs typeface="Times New Roman" pitchFamily="18" charset="0"/>
              </a:rPr>
              <a:t> il-</a:t>
            </a:r>
            <a:r>
              <a:rPr lang="en-US" altLang="en-US" sz="15500" dirty="0" err="1">
                <a:cs typeface="Times New Roman" pitchFamily="18" charset="0"/>
              </a:rPr>
              <a:t>Filisti</a:t>
            </a:r>
            <a:r>
              <a:rPr lang="en-US" altLang="en-US" sz="15500" dirty="0">
                <a:cs typeface="Times New Roman" pitchFamily="18" charset="0"/>
              </a:rPr>
              <a:t>,</a:t>
            </a:r>
            <a:r>
              <a:rPr lang="mt-MT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ħarġu</a:t>
            </a:r>
            <a:r>
              <a:rPr lang="en-US" altLang="en-US" sz="15500" dirty="0">
                <a:cs typeface="Times New Roman" pitchFamily="18" charset="0"/>
              </a:rPr>
              <a:t> n-</a:t>
            </a:r>
            <a:r>
              <a:rPr lang="en-US" altLang="en-US" sz="15500" dirty="0" err="1">
                <a:cs typeface="Times New Roman" pitchFamily="18" charset="0"/>
              </a:rPr>
              <a:t>nisa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endParaRPr lang="mt-MT" altLang="en-US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mill-</a:t>
            </a:r>
            <a:r>
              <a:rPr lang="en-US" altLang="en-US" sz="15500" dirty="0" err="1">
                <a:cs typeface="Times New Roman" pitchFamily="18" charset="0"/>
              </a:rPr>
              <a:t>ibliet</a:t>
            </a:r>
            <a:r>
              <a:rPr lang="en-US" altLang="en-US" sz="15500" dirty="0">
                <a:cs typeface="Times New Roman" pitchFamily="18" charset="0"/>
              </a:rPr>
              <a:t> kollha ta’ </a:t>
            </a:r>
            <a:r>
              <a:rPr lang="en-US" altLang="en-US" sz="15500" dirty="0" err="1">
                <a:cs typeface="Times New Roman" pitchFamily="18" charset="0"/>
              </a:rPr>
              <a:t>Iżrael</a:t>
            </a:r>
            <a:r>
              <a:rPr lang="en-US" altLang="en-US" sz="15500" dirty="0">
                <a:cs typeface="Times New Roman" pitchFamily="18" charset="0"/>
              </a:rPr>
              <a:t> bit-</a:t>
            </a:r>
            <a:r>
              <a:rPr lang="en-US" altLang="en-US" sz="15500" dirty="0" err="1">
                <a:cs typeface="Times New Roman" pitchFamily="18" charset="0"/>
              </a:rPr>
              <a:t>tnabar</a:t>
            </a:r>
            <a:r>
              <a:rPr lang="en-US" altLang="en-US" sz="15500" dirty="0">
                <a:cs typeface="Times New Roman" pitchFamily="18" charset="0"/>
              </a:rPr>
              <a:t> u bl-</a:t>
            </a:r>
            <a:r>
              <a:rPr lang="en-US" altLang="en-US" sz="15500" dirty="0" err="1">
                <a:cs typeface="Times New Roman" pitchFamily="18" charset="0"/>
              </a:rPr>
              <a:t>arpi</a:t>
            </a:r>
            <a:r>
              <a:rPr lang="en-US" altLang="en-US" sz="15500" dirty="0">
                <a:cs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56548" y="3569660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F’Alla nafda, m’għandix għax nibża’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00637" y="1475458"/>
            <a:ext cx="22466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għaddejt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kull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ċaqliqa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tiegħi;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iġma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 fi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flixkun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id-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dmugħ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tiegħi.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00637" y="323330"/>
            <a:ext cx="22466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Mhuwiex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dan fil-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ktieb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Imbagħad jerġgħu lura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għedewwa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tiegħi,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meta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nsejjaħlek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087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1114699" y="3868559"/>
            <a:ext cx="2153063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F’Alla nafda, m’għandix għax nibża’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88490" y="1491124"/>
            <a:ext cx="2254476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Dan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naf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li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hu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miegħi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għajnuna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infaħħar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kelmtu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3868559"/>
            <a:ext cx="2254476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għajnuna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tal-Mulej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infaħħar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kelmtu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0771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17543" y="3869353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F’Alla nafda, m’għandix għax nibża’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1483291"/>
            <a:ext cx="2254476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F’Alla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nitma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m’għandix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nibza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X’jista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jagħmilli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bniedem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0668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1483291"/>
            <a:ext cx="2254476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marbut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wegħdiet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Għalhekk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inrroddlok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sagrifiċċji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tifħir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689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17543" y="3869353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F’Alla nafda, m’għandix għax nibża’</a:t>
            </a:r>
          </a:p>
        </p:txBody>
      </p:sp>
    </p:spTree>
    <p:extLst>
      <p:ext uri="{BB962C8B-B14F-4D97-AF65-F5344CB8AC3E}">
        <p14:creationId xmlns:p14="http://schemas.microsoft.com/office/powerpoint/2010/main" val="345098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1483291"/>
            <a:ext cx="2261051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cs typeface="Times New Roman" pitchFamily="18" charset="0"/>
              </a:rPr>
              <a:t>j</a:t>
            </a:r>
            <a:r>
              <a:rPr lang="en-US" altLang="en-US" sz="15500" dirty="0" err="1">
                <a:cs typeface="Times New Roman" pitchFamily="18" charset="0"/>
              </a:rPr>
              <a:t>għajtu</a:t>
            </a:r>
            <a:r>
              <a:rPr lang="mt-MT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bil-ferħ</a:t>
            </a:r>
            <a:r>
              <a:rPr lang="en-US" altLang="en-US" sz="15500" dirty="0">
                <a:cs typeface="Times New Roman" pitchFamily="18" charset="0"/>
              </a:rPr>
              <a:t>, </a:t>
            </a:r>
            <a:r>
              <a:rPr lang="en-US" altLang="en-US" sz="15500" dirty="0" err="1">
                <a:cs typeface="Times New Roman" pitchFamily="18" charset="0"/>
              </a:rPr>
              <a:t>jgħannu</a:t>
            </a:r>
            <a:r>
              <a:rPr lang="en-US" altLang="en-US" sz="15500" dirty="0">
                <a:cs typeface="Times New Roman" pitchFamily="18" charset="0"/>
              </a:rPr>
              <a:t> u </a:t>
            </a:r>
            <a:r>
              <a:rPr lang="en-US" altLang="en-US" sz="15500" dirty="0" err="1">
                <a:cs typeface="Times New Roman" pitchFamily="18" charset="0"/>
              </a:rPr>
              <a:t>jiżfnu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madwar</a:t>
            </a:r>
            <a:r>
              <a:rPr lang="en-US" altLang="en-US" sz="15500" dirty="0">
                <a:cs typeface="Times New Roman" pitchFamily="18" charset="0"/>
              </a:rPr>
              <a:t> is-sultan </a:t>
            </a:r>
            <a:r>
              <a:rPr lang="en-US" altLang="en-US" sz="15500" dirty="0" err="1">
                <a:cs typeface="Times New Roman" pitchFamily="18" charset="0"/>
              </a:rPr>
              <a:t>Sawl</a:t>
            </a:r>
            <a:r>
              <a:rPr lang="en-US" altLang="en-US" sz="15500" dirty="0">
                <a:cs typeface="Times New Roman" pitchFamily="18" charset="0"/>
              </a:rPr>
              <a:t>, </a:t>
            </a:r>
            <a:r>
              <a:rPr lang="en-US" altLang="en-US" sz="15500" dirty="0" err="1">
                <a:cs typeface="Times New Roman" pitchFamily="18" charset="0"/>
              </a:rPr>
              <a:t>jaqbżu</a:t>
            </a:r>
            <a:r>
              <a:rPr lang="en-US" altLang="en-US" sz="15500" dirty="0">
                <a:cs typeface="Times New Roman" pitchFamily="18" charset="0"/>
              </a:rPr>
              <a:t> u </a:t>
            </a:r>
            <a:r>
              <a:rPr lang="en-US" altLang="en-US" sz="15500" dirty="0" err="1">
                <a:cs typeface="Times New Roman" pitchFamily="18" charset="0"/>
              </a:rPr>
              <a:t>jwieġbu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endParaRPr lang="mt-MT" altLang="en-US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‘l</a:t>
            </a:r>
            <a:r>
              <a:rPr lang="mt-MT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xulxin</a:t>
            </a:r>
            <a:r>
              <a:rPr lang="en-US" altLang="en-US" sz="15500" dirty="0"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01223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946328" y="3836097"/>
            <a:ext cx="17507095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624733"/>
            <a:ext cx="546042" cy="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505505" y="1483291"/>
            <a:ext cx="2238874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Is-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Salvatur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tagħna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Kristu Ġesù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qered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il-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mewt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dawwal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il-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ħajja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bla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tmiem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permezz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tal-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Evanġelju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3853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3274844" y="3836097"/>
            <a:ext cx="17507095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624733"/>
            <a:ext cx="546042" cy="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6500" y="1850833"/>
            <a:ext cx="22466750" cy="898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3, 7-12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679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79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6791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51322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F’dak iż-żmien, Ġesù telaq flimkien mad-dixxipli tiegħu għan-naħa tal-baħar, u kotra kbira mill-Galilija marret warajh;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51322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mil-Lhudija, minn Ġerusalemm, mill-Idumija, min-naħa l-oħra tal-Ġordan, u mill-inħawi ta’ Tir u Sidon, kotra kbira ta’ nies, </a:t>
            </a:r>
          </a:p>
        </p:txBody>
      </p:sp>
    </p:spTree>
    <p:extLst>
      <p:ext uri="{BB962C8B-B14F-4D97-AF65-F5344CB8AC3E}">
        <p14:creationId xmlns:p14="http://schemas.microsoft.com/office/powerpoint/2010/main" val="2647725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51322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semgħu b’kulma kien għamel, marru ħdejh.</a:t>
            </a:r>
          </a:p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 qal lid-dixxipli tiegħu biex iżommulu dgħajsa mħejjija fil-qrib minħabba</a:t>
            </a:r>
          </a:p>
        </p:txBody>
      </p:sp>
    </p:spTree>
    <p:extLst>
      <p:ext uri="{BB962C8B-B14F-4D97-AF65-F5344CB8AC3E}">
        <p14:creationId xmlns:p14="http://schemas.microsoft.com/office/powerpoint/2010/main" val="305981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51322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l-kotra, biex ma jagħfsux fuqu; għax billi kien fejjaq ħafna nies dawk kollha li kellhom xi mard kienu jrossu fuqu biex imissuh.</a:t>
            </a:r>
          </a:p>
        </p:txBody>
      </p:sp>
    </p:spTree>
    <p:extLst>
      <p:ext uri="{BB962C8B-B14F-4D97-AF65-F5344CB8AC3E}">
        <p14:creationId xmlns:p14="http://schemas.microsoft.com/office/powerpoint/2010/main" val="2363614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51322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l-ispirti ħżiena kull darba li kienu jilmħuh, kienu jinxteħtu fl-art quddiemu u jaqbdu jgħajtu: </a:t>
            </a:r>
          </a:p>
          <a:p>
            <a:pPr algn="ctr"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“Int l-Iben ta’ Alla!” </a:t>
            </a:r>
          </a:p>
        </p:txBody>
      </p:sp>
    </p:spTree>
    <p:extLst>
      <p:ext uri="{BB962C8B-B14F-4D97-AF65-F5344CB8AC3E}">
        <p14:creationId xmlns:p14="http://schemas.microsoft.com/office/powerpoint/2010/main" val="897933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652256"/>
            <a:ext cx="22622769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Iżda hu kien jordnalhom bis-sħiħ biex ma jurux min kien.</a:t>
            </a:r>
          </a:p>
        </p:txBody>
      </p:sp>
    </p:spTree>
    <p:extLst>
      <p:ext uri="{BB962C8B-B14F-4D97-AF65-F5344CB8AC3E}">
        <p14:creationId xmlns:p14="http://schemas.microsoft.com/office/powerpoint/2010/main" val="223716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“L-eluf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qatel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Sawl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David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għaxriet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tal-eluf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</a:t>
            </a:r>
            <a:endParaRPr lang="mt-MT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Dan </a:t>
            </a:r>
            <a:r>
              <a:rPr lang="en-US" altLang="en-US" sz="15500" dirty="0" err="1">
                <a:cs typeface="Times New Roman" pitchFamily="18" charset="0"/>
              </a:rPr>
              <a:t>deher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ikrah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f’għajnejn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spc="-300" dirty="0" err="1">
                <a:cs typeface="Times New Roman" pitchFamily="18" charset="0"/>
              </a:rPr>
              <a:t>Sawl</a:t>
            </a:r>
            <a:r>
              <a:rPr lang="en-US" altLang="en-US" sz="15500" spc="-300" dirty="0">
                <a:cs typeface="Times New Roman" pitchFamily="18" charset="0"/>
              </a:rPr>
              <a:t>, u </a:t>
            </a:r>
            <a:r>
              <a:rPr lang="en-US" altLang="en-US" sz="15500" spc="-300" dirty="0" err="1">
                <a:cs typeface="Times New Roman" pitchFamily="18" charset="0"/>
              </a:rPr>
              <a:t>saħan</a:t>
            </a:r>
            <a:r>
              <a:rPr lang="en-US" altLang="en-US" sz="15500" spc="-300" dirty="0">
                <a:cs typeface="Times New Roman" pitchFamily="18" charset="0"/>
              </a:rPr>
              <a:t> bis-</a:t>
            </a:r>
            <a:r>
              <a:rPr lang="en-US" altLang="en-US" sz="15500" spc="-300" dirty="0" err="1">
                <a:cs typeface="Times New Roman" pitchFamily="18" charset="0"/>
              </a:rPr>
              <a:t>sħiħ</a:t>
            </a:r>
            <a:r>
              <a:rPr lang="en-US" altLang="en-US" sz="15500" spc="-300" dirty="0">
                <a:cs typeface="Times New Roman" pitchFamily="18" charset="0"/>
              </a:rPr>
              <a:t> u </a:t>
            </a:r>
            <a:r>
              <a:rPr lang="en-US" altLang="en-US" sz="15500" spc="-300" dirty="0" err="1">
                <a:cs typeface="Times New Roman" pitchFamily="18" charset="0"/>
              </a:rPr>
              <a:t>qal</a:t>
            </a:r>
            <a:r>
              <a:rPr lang="en-US" altLang="en-US" sz="15500" spc="-300" dirty="0">
                <a:cs typeface="Times New Roman" pitchFamily="18" charset="0"/>
              </a:rPr>
              <a:t>:</a:t>
            </a:r>
            <a:endParaRPr lang="en-US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77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62193" y="3868559"/>
            <a:ext cx="1947536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1483291"/>
            <a:ext cx="2261051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“Lil David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tawh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għaxriet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l-eluf,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tawni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l-eluf;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jonqoshomx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jagħtuh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ħlief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!”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5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U minn </a:t>
            </a:r>
            <a:r>
              <a:rPr lang="en-US" altLang="en-US" sz="15500" dirty="0" err="1">
                <a:cs typeface="Times New Roman" pitchFamily="18" charset="0"/>
              </a:rPr>
              <a:t>dakinhar</a:t>
            </a:r>
            <a:r>
              <a:rPr lang="en-US" altLang="en-US" sz="15500" dirty="0">
                <a:cs typeface="Times New Roman" pitchFamily="18" charset="0"/>
              </a:rPr>
              <a:t> ‘il </a:t>
            </a:r>
            <a:r>
              <a:rPr lang="en-US" altLang="en-US" sz="15500" dirty="0" err="1">
                <a:cs typeface="Times New Roman" pitchFamily="18" charset="0"/>
              </a:rPr>
              <a:t>quddiem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beda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jarah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ikrah</a:t>
            </a:r>
            <a:r>
              <a:rPr lang="en-US" altLang="en-US" sz="15500" dirty="0">
                <a:cs typeface="Times New Roman" pitchFamily="18" charset="0"/>
              </a:rPr>
              <a:t> lil David.</a:t>
            </a:r>
            <a:r>
              <a:rPr lang="mt-MT" altLang="en-US" sz="15500" dirty="0">
                <a:cs typeface="Times New Roman" pitchFamily="18" charset="0"/>
              </a:rPr>
              <a:t> </a:t>
            </a:r>
            <a:r>
              <a:rPr lang="en-US" altLang="en-US" sz="15500" dirty="0">
                <a:cs typeface="Times New Roman" pitchFamily="18" charset="0"/>
              </a:rPr>
              <a:t>U </a:t>
            </a:r>
            <a:r>
              <a:rPr lang="en-US" altLang="en-US" sz="15500" dirty="0" err="1">
                <a:cs typeface="Times New Roman" pitchFamily="18" charset="0"/>
              </a:rPr>
              <a:t>Sawl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qal</a:t>
            </a:r>
            <a:r>
              <a:rPr lang="en-US" altLang="en-US" sz="15500" dirty="0">
                <a:cs typeface="Times New Roman" pitchFamily="18" charset="0"/>
              </a:rPr>
              <a:t> lil </a:t>
            </a:r>
            <a:r>
              <a:rPr lang="en-US" altLang="en-US" sz="15500" dirty="0" err="1">
                <a:cs typeface="Times New Roman" pitchFamily="18" charset="0"/>
              </a:rPr>
              <a:t>Ġonatan</a:t>
            </a:r>
            <a:r>
              <a:rPr lang="en-US" altLang="en-US" sz="15500" dirty="0">
                <a:cs typeface="Times New Roman" pitchFamily="18" charset="0"/>
              </a:rPr>
              <a:t>, </a:t>
            </a:r>
            <a:r>
              <a:rPr lang="en-US" altLang="en-US" sz="15500" dirty="0" err="1">
                <a:cs typeface="Times New Roman" pitchFamily="18" charset="0"/>
              </a:rPr>
              <a:t>ibnu</a:t>
            </a:r>
            <a:r>
              <a:rPr lang="en-US" altLang="en-US" sz="15500" dirty="0">
                <a:cs typeface="Times New Roman" pitchFamily="18" charset="0"/>
              </a:rPr>
              <a:t>, u ‘l-</a:t>
            </a:r>
            <a:r>
              <a:rPr lang="en-US" altLang="en-US" sz="15500" dirty="0" err="1">
                <a:cs typeface="Times New Roman" pitchFamily="18" charset="0"/>
              </a:rPr>
              <a:t>qaddejja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spc="-300" dirty="0" err="1">
                <a:cs typeface="Times New Roman" pitchFamily="18" charset="0"/>
              </a:rPr>
              <a:t>tiegħu</a:t>
            </a:r>
            <a:r>
              <a:rPr lang="en-US" altLang="en-US" sz="15500" spc="-300" dirty="0">
                <a:cs typeface="Times New Roman" pitchFamily="18" charset="0"/>
              </a:rPr>
              <a:t> biex </a:t>
            </a:r>
            <a:r>
              <a:rPr lang="en-US" altLang="en-US" sz="15500" spc="-300" dirty="0" err="1">
                <a:cs typeface="Times New Roman" pitchFamily="18" charset="0"/>
              </a:rPr>
              <a:t>joqtlu</a:t>
            </a:r>
            <a:r>
              <a:rPr lang="en-US" altLang="en-US" sz="15500" spc="-300" dirty="0">
                <a:cs typeface="Times New Roman" pitchFamily="18" charset="0"/>
              </a:rPr>
              <a:t> lil</a:t>
            </a:r>
            <a:r>
              <a:rPr lang="mt-MT" altLang="en-US" sz="15500" spc="-300" dirty="0">
                <a:cs typeface="Times New Roman" pitchFamily="18" charset="0"/>
              </a:rPr>
              <a:t> </a:t>
            </a:r>
            <a:r>
              <a:rPr lang="en-US" altLang="en-US" sz="15500" spc="-300" dirty="0">
                <a:cs typeface="Times New Roman" pitchFamily="18" charset="0"/>
              </a:rPr>
              <a:t>David; </a:t>
            </a:r>
            <a:endParaRPr lang="en-US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7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1484085"/>
            <a:ext cx="2261051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cs typeface="Times New Roman" pitchFamily="18" charset="0"/>
              </a:rPr>
              <a:t>imma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Ġonatan</a:t>
            </a:r>
            <a:r>
              <a:rPr lang="en-US" altLang="en-US" sz="15500" dirty="0">
                <a:cs typeface="Times New Roman" pitchFamily="18" charset="0"/>
              </a:rPr>
              <a:t> bin </a:t>
            </a:r>
            <a:r>
              <a:rPr lang="en-US" altLang="en-US" sz="15500" dirty="0" err="1">
                <a:cs typeface="Times New Roman" pitchFamily="18" charset="0"/>
              </a:rPr>
              <a:t>Sawl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kellu</a:t>
            </a:r>
            <a:r>
              <a:rPr lang="en-US" altLang="en-US" sz="15500" dirty="0">
                <a:cs typeface="Times New Roman" pitchFamily="18" charset="0"/>
              </a:rPr>
              <a:t> qalbu </a:t>
            </a:r>
            <a:r>
              <a:rPr lang="en-US" altLang="en-US" sz="15500" dirty="0" err="1">
                <a:cs typeface="Times New Roman" pitchFamily="18" charset="0"/>
              </a:rPr>
              <a:t>marbuta</a:t>
            </a:r>
            <a:r>
              <a:rPr lang="en-US" altLang="en-US" sz="15500" dirty="0">
                <a:cs typeface="Times New Roman" pitchFamily="18" charset="0"/>
              </a:rPr>
              <a:t> ma’ David.</a:t>
            </a:r>
            <a:r>
              <a:rPr lang="mt-MT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Ġonatan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għarraf</a:t>
            </a:r>
            <a:r>
              <a:rPr lang="en-US" altLang="en-US" sz="15500" dirty="0">
                <a:cs typeface="Times New Roman" pitchFamily="18" charset="0"/>
              </a:rPr>
              <a:t> lil David u qallu:</a:t>
            </a:r>
          </a:p>
        </p:txBody>
      </p:sp>
    </p:spTree>
    <p:extLst>
      <p:ext uri="{BB962C8B-B14F-4D97-AF65-F5344CB8AC3E}">
        <p14:creationId xmlns:p14="http://schemas.microsoft.com/office/powerpoint/2010/main" val="402349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Sawl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missieri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qiegħed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ifittex</a:t>
            </a:r>
            <a:r>
              <a:rPr lang="mt-MT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joqtlok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Issa, mela,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qis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tgħasses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minn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għada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filgħodu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sib xi</a:t>
            </a:r>
            <a:r>
              <a:rPr lang="mt-MT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moħba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żomm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ruħek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moħbi</a:t>
            </a:r>
            <a:r>
              <a:rPr lang="en-US" altLang="en-US" sz="155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b="1" i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3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 </a:t>
            </a:r>
            <a:r>
              <a:rPr lang="en-US" altLang="en-US" sz="15500" b="1" i="1" spc="-300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imbagħad</a:t>
            </a: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noħroġ</a:t>
            </a: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en-US" sz="15500" b="1" i="1" spc="-300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noqgħod</a:t>
            </a:r>
            <a:r>
              <a:rPr lang="mt-MT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ħdejn</a:t>
            </a: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missieri</a:t>
            </a: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1" i="1" spc="-300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fir-</a:t>
            </a:r>
            <a:r>
              <a:rPr lang="en-US" altLang="en-US" sz="15500" b="1" i="1" spc="-300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raba</a:t>
            </a: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 </a:t>
            </a:r>
            <a:r>
              <a:rPr lang="en-US" altLang="en-US" sz="15500" b="1" i="1" spc="-300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fejn</a:t>
            </a: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tkun int; </a:t>
            </a:r>
            <a:endParaRPr lang="mt-MT" altLang="en-US" sz="15500" b="1" i="1" spc="-300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spc="-300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</a:t>
            </a: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inkellem</a:t>
            </a: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</a:t>
            </a:r>
            <a:r>
              <a:rPr lang="en-US" altLang="en-US" sz="15500" b="1" i="1" spc="-300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missieri</a:t>
            </a: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fuqek</a:t>
            </a:r>
            <a:r>
              <a:rPr lang="en-US" altLang="en-US" sz="15500" b="1" i="1" spc="-300" dirty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endParaRPr lang="en-US" altLang="en-US" sz="15500" dirty="0">
              <a:solidFill>
                <a:srgbClr val="4824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60997"/>
      </p:ext>
    </p:extLst>
  </p:cSld>
  <p:clrMapOvr>
    <a:masterClrMapping/>
  </p:clrMapOvr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659</Words>
  <Application>Microsoft Office PowerPoint</Application>
  <PresentationFormat>Custom</PresentationFormat>
  <Paragraphs>81</Paragraphs>
  <Slides>41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Times New Roman</vt:lpstr>
      <vt:lpstr>Arial</vt:lpstr>
      <vt:lpstr>12_Default Design</vt:lpstr>
      <vt:lpstr>1_Default Design</vt:lpstr>
      <vt:lpstr>4_Default Design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109</cp:revision>
  <dcterms:created xsi:type="dcterms:W3CDTF">2008-12-28T11:50:57Z</dcterms:created>
  <dcterms:modified xsi:type="dcterms:W3CDTF">2024-01-10T05:56:47Z</dcterms:modified>
</cp:coreProperties>
</file>