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812" r:id="rId3"/>
    <p:sldMasterId id="2147483912" r:id="rId4"/>
    <p:sldMasterId id="2147483924" r:id="rId5"/>
    <p:sldMasterId id="2147483936" r:id="rId6"/>
    <p:sldMasterId id="2147483948" r:id="rId7"/>
    <p:sldMasterId id="2147483960" r:id="rId8"/>
    <p:sldMasterId id="2147483984" r:id="rId9"/>
  </p:sldMasterIdLst>
  <p:notesMasterIdLst>
    <p:notesMasterId r:id="rId48"/>
  </p:notesMasterIdLst>
  <p:sldIdLst>
    <p:sldId id="292" r:id="rId10"/>
    <p:sldId id="258" r:id="rId11"/>
    <p:sldId id="668" r:id="rId12"/>
    <p:sldId id="669" r:id="rId13"/>
    <p:sldId id="670" r:id="rId14"/>
    <p:sldId id="671" r:id="rId15"/>
    <p:sldId id="672" r:id="rId16"/>
    <p:sldId id="673" r:id="rId17"/>
    <p:sldId id="674" r:id="rId18"/>
    <p:sldId id="675" r:id="rId19"/>
    <p:sldId id="676" r:id="rId20"/>
    <p:sldId id="293" r:id="rId21"/>
    <p:sldId id="294" r:id="rId22"/>
    <p:sldId id="273" r:id="rId23"/>
    <p:sldId id="287" r:id="rId24"/>
    <p:sldId id="274" r:id="rId25"/>
    <p:sldId id="677" r:id="rId26"/>
    <p:sldId id="288" r:id="rId27"/>
    <p:sldId id="315" r:id="rId28"/>
    <p:sldId id="316" r:id="rId29"/>
    <p:sldId id="678" r:id="rId30"/>
    <p:sldId id="680" r:id="rId31"/>
    <p:sldId id="679" r:id="rId32"/>
    <p:sldId id="621" r:id="rId33"/>
    <p:sldId id="295" r:id="rId34"/>
    <p:sldId id="665" r:id="rId35"/>
    <p:sldId id="296" r:id="rId36"/>
    <p:sldId id="277" r:id="rId37"/>
    <p:sldId id="681" r:id="rId38"/>
    <p:sldId id="682" r:id="rId39"/>
    <p:sldId id="683" r:id="rId40"/>
    <p:sldId id="684" r:id="rId41"/>
    <p:sldId id="685" r:id="rId42"/>
    <p:sldId id="686" r:id="rId43"/>
    <p:sldId id="687" r:id="rId44"/>
    <p:sldId id="688" r:id="rId45"/>
    <p:sldId id="618" r:id="rId46"/>
    <p:sldId id="299" r:id="rId47"/>
  </p:sldIdLst>
  <p:sldSz cx="23399750" cy="12599988"/>
  <p:notesSz cx="6858000" cy="91440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onsolas" panose="020B0609020204030204" pitchFamily="49" charset="0"/>
      <p:regular r:id="rId53"/>
      <p:bold r:id="rId54"/>
      <p:italic r:id="rId55"/>
      <p:boldItalic r:id="rId56"/>
    </p:embeddedFont>
    <p:embeddedFont>
      <p:font typeface="Corbel" panose="020B0503020204020204" pitchFamily="34" charset="0"/>
      <p:regular r:id="rId57"/>
      <p:bold r:id="rId58"/>
      <p:italic r:id="rId59"/>
      <p:boldItalic r:id="rId60"/>
    </p:embeddedFont>
    <p:embeddedFont>
      <p:font typeface="Franklin Gothic Book" panose="020B0503020102020204" pitchFamily="34" charset="0"/>
      <p:regular r:id="rId61"/>
      <p:italic r:id="rId62"/>
    </p:embeddedFont>
    <p:embeddedFont>
      <p:font typeface="Maltese Times Roman" panose="02027200000000000000"/>
      <p:regular r:id="rId63"/>
      <p:bold r:id="rId64"/>
      <p:italic r:id="rId65"/>
      <p:boldItalic r:id="rId66"/>
    </p:embeddedFont>
    <p:embeddedFont>
      <p:font typeface="Wingdings 2" panose="05020102010507070707" pitchFamily="18" charset="2"/>
      <p:regular r:id="rId67"/>
    </p:embeddedFont>
    <p:embeddedFont>
      <p:font typeface="Wingdings 3" panose="05040102010807070707" pitchFamily="18" charset="2"/>
      <p:regular r:id="rId6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02" y="74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font" Target="fonts/font15.fntdata"/><Relationship Id="rId68" Type="http://schemas.openxmlformats.org/officeDocument/2006/relationships/font" Target="fonts/font20.fntdata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font" Target="fonts/font18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13.fntdata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font" Target="fonts/font16.fntdata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3.fntdata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font" Target="fonts/font11.fntdata"/><Relationship Id="rId67" Type="http://schemas.openxmlformats.org/officeDocument/2006/relationships/font" Target="fonts/font19.fntdata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font" Target="fonts/font17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font" Target="fonts/font2.fntdata"/><Relationship Id="rId5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2/8/2023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635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727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915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529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847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004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05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028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2/8/2023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2/8/2023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2/8/2023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2/8/2023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2/8/2023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2/8/2023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2/8/2023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2/8/2023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2/8/2023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2/8/2023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2/8/2023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2/8/2023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402731" y="3049785"/>
            <a:ext cx="20609135" cy="6562577"/>
          </a:xfrm>
        </p:spPr>
        <p:txBody>
          <a:bodyPr anchor="t"/>
          <a:lstStyle/>
          <a:p>
            <a:pPr eaLnBrk="1" hangingPunct="1"/>
            <a:r>
              <a:rPr lang="en-US" altLang="en-US" sz="1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altLang="en-US" sz="1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r>
              <a:rPr lang="en-US" altLang="en-US" sz="1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altLang="en-US" sz="1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tal-Profeta</a:t>
            </a:r>
            <a:r>
              <a:rPr lang="en-US" altLang="en-US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altLang="en-US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Eżekjel</a:t>
            </a:r>
            <a:br>
              <a:rPr lang="mt-MT" altLang="en-US" sz="1531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Eżek 18, 21-28</a:t>
            </a:r>
            <a:br>
              <a:rPr lang="en-GB" sz="15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31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minħabba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dan,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minħabba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ħżunitu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jkun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miet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midneb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jerġa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lura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mid-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dnub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jkun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għamel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jagħmel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ħaqq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675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ġustizzja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hu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jsalva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ruħu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Għax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intebaħ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reġa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lura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mid-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dnubiet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jkun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għamel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jibqa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jmutx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376306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563690"/>
            <a:ext cx="23389139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Inroddu ħajr lil Alla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30623" y="3707706"/>
            <a:ext cx="22538504" cy="7525085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tal-ħtijiet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int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tagħti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kas,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min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jista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jżomm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sħiħ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754659" y="249901"/>
            <a:ext cx="19155862" cy="266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531631" y="49200"/>
            <a:ext cx="2247350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qiegħ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l-art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insejjaħlek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isma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’, Sidi, 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leħen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jkunu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widnejk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miftuħa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nitolbok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bil-ħniena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718655" y="2339554"/>
            <a:ext cx="2196244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tal-ħtijiet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int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tagħti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kas,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min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jista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jżomm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sħiħ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495985"/>
            <a:ext cx="22034448" cy="962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tal-ħtijiet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int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tagħti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kas,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Sidi, min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jista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jżomm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sħiħ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475458"/>
            <a:ext cx="22034448" cy="962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għandek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3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maħfra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inqimuk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biża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2295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610643" y="2411562"/>
            <a:ext cx="2196244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tal-ħtijiet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int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tagħti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kas,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min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jista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jżomm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sħiħ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292083"/>
            <a:ext cx="22034448" cy="119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lill-Mulej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nistenna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ruħi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f’kelmtu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tittama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Tistenna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ruħi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Sidi,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aktar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milli 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għassiesa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3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sebħ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49200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Dan </a:t>
            </a:r>
            <a:r>
              <a:rPr lang="en-US" altLang="en-US" sz="16000" dirty="0" err="1">
                <a:latin typeface="Times New Roman" pitchFamily="18" charset="0"/>
              </a:rPr>
              <a:t>jgħid</a:t>
            </a:r>
            <a:r>
              <a:rPr lang="en-US" altLang="en-US" sz="16000" dirty="0">
                <a:latin typeface="Times New Roman" pitchFamily="18" charset="0"/>
              </a:rPr>
              <a:t> Sidi l-</a:t>
            </a:r>
            <a:r>
              <a:rPr lang="en-US" altLang="en-US" sz="16000" dirty="0" err="1">
                <a:latin typeface="Times New Roman" pitchFamily="18" charset="0"/>
              </a:rPr>
              <a:t>Mulej</a:t>
            </a:r>
            <a:r>
              <a:rPr lang="en-US" altLang="en-US" sz="16000" dirty="0">
                <a:latin typeface="Times New Roman" pitchFamily="18" charset="0"/>
              </a:rPr>
              <a:t>: </a:t>
            </a:r>
            <a:endParaRPr lang="mt-MT" altLang="en-US" sz="160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ħażin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jerġa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lura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ħtijietu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jkun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għamel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jħares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liġijiet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endParaRPr lang="en-US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682651" y="2411562"/>
            <a:ext cx="21999869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tal-ħtijiet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int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tagħti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kas,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min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jista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jżomm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sħiħ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4607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292083"/>
            <a:ext cx="22034448" cy="119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Aktar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milli 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għassiesa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3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sebħ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jistenna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Iżrael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lill-Mulej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it-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tieba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74673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2699886"/>
            <a:ext cx="22034448" cy="727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fidwa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bil-kotra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li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jifdi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Iżrael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ħtijietu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4420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682651" y="2411562"/>
            <a:ext cx="21999869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tal-ħtijiet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int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tagħti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kas,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min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jista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jżomm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sħiħ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3305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1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02631" y="234609"/>
            <a:ext cx="22394488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Biegħdu minnkom </a:t>
            </a:r>
          </a:p>
          <a:p>
            <a:pPr algn="ctr" eaLnBrk="1" hangingPunct="1">
              <a:defRPr/>
            </a:pPr>
            <a:r>
              <a:rPr lang="it-I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il-ħtijiet kollha li waqajtu fihom, </a:t>
            </a:r>
            <a:r>
              <a:rPr lang="it-I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jgħid il-Mulej,</a:t>
            </a:r>
          </a:p>
          <a:p>
            <a:pPr algn="ctr" eaLnBrk="1" hangingPunct="1">
              <a:defRPr/>
            </a:pPr>
            <a:r>
              <a:rPr lang="it-I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u ġeddu qalbkom u ruħkom.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1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1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94619" y="1791644"/>
            <a:ext cx="22610512" cy="904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Mattew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Mt 5, 20-26</a:t>
            </a:r>
          </a:p>
          <a:p>
            <a:pPr algn="ctr">
              <a:defRPr/>
            </a:pP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 err="1">
                <a:latin typeface="Times New Roman" pitchFamily="18" charset="0"/>
              </a:rPr>
              <a:t>F’dak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iż-żmien</a:t>
            </a:r>
            <a:r>
              <a:rPr lang="en-US" sz="16000" dirty="0">
                <a:latin typeface="Times New Roman" pitchFamily="18" charset="0"/>
              </a:rPr>
              <a:t>, </a:t>
            </a:r>
            <a:r>
              <a:rPr lang="en-US" sz="16000" dirty="0" err="1">
                <a:latin typeface="Times New Roman" pitchFamily="18" charset="0"/>
              </a:rPr>
              <a:t>Ġesù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qal</a:t>
            </a:r>
            <a:r>
              <a:rPr lang="en-US" sz="16000" dirty="0">
                <a:latin typeface="Times New Roman" pitchFamily="18" charset="0"/>
              </a:rPr>
              <a:t> lid-</a:t>
            </a:r>
            <a:r>
              <a:rPr lang="en-US" sz="16000" dirty="0" err="1">
                <a:latin typeface="Times New Roman" pitchFamily="18" charset="0"/>
              </a:rPr>
              <a:t>dixxipli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tiegħu</a:t>
            </a:r>
            <a:r>
              <a:rPr lang="en-US" sz="16000" dirty="0">
                <a:latin typeface="Times New Roman" pitchFamily="18" charset="0"/>
              </a:rPr>
              <a:t>: </a:t>
            </a: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Ngħidilkom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tajba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tkunx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ħafna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aħjar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tal-kittieba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Fariżej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tidħlux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fis-Saltna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tas-Smewwiet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Smajtu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ntqal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lin-nies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dari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toqtolx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2030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jagħmel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ħaqq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ġustizzja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hu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jmutx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Ebda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dnub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jkun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għamel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nfakkarlu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u hu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jgħix</a:t>
            </a:r>
            <a:endParaRPr lang="en-US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221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Mela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joqtol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ħaqqu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kundanna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ngħidilkom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kundanna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tistħoqq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ukoll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jinkorla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ħuh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66337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imbagħad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ħuh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Ġifa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ħaqqu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kundanna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tas-Sinedriju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Iblah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09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ħaqqu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n-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tal-infern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Mela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tkun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qiegħed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ittalla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offerta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l-altar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tiftakar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ħuk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xi</a:t>
            </a:r>
          </a:p>
        </p:txBody>
      </p:sp>
    </p:spTree>
    <p:extLst>
      <p:ext uri="{BB962C8B-B14F-4D97-AF65-F5344CB8AC3E}">
        <p14:creationId xmlns:p14="http://schemas.microsoft.com/office/powerpoint/2010/main" val="1925697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529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ħaġa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kontra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ħalli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offerta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hemmhekk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l-altar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ewwel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irranġa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ħuk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</a:t>
            </a:r>
          </a:p>
        </p:txBody>
      </p:sp>
    </p:spTree>
    <p:extLst>
      <p:ext uri="{BB962C8B-B14F-4D97-AF65-F5344CB8AC3E}">
        <p14:creationId xmlns:p14="http://schemas.microsoft.com/office/powerpoint/2010/main" val="964155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529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mbagħad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ejja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talla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offerta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Lil min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se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jtellgħek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qorti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ħudu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bil-kelma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tajba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aktar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waqt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tkun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836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529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għadek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miegħu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fit-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triq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jmurx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jagħtik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f’idejn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imħallef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imħallef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f’idejn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għassies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issib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ruħek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ħabs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478763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331442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ngħidlek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ġew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toħroġx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qabel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tkun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ħallast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aħħar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tliet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ħabbiet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16231220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763430"/>
            <a:ext cx="23399750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799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minħabba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ġustizzja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jkun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għamel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Forsi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togħġobni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mewt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tal-bniedem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ħażin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–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oraklu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Sidi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– </a:t>
            </a:r>
          </a:p>
        </p:txBody>
      </p:sp>
    </p:spTree>
    <p:extLst>
      <p:ext uri="{BB962C8B-B14F-4D97-AF65-F5344CB8AC3E}">
        <p14:creationId xmlns:p14="http://schemas.microsoft.com/office/powerpoint/2010/main" val="58920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aktar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jogħġobni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jerġa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lura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triqatu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mbagħad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forsi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se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ġust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endParaRPr lang="en-US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542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-36710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jerġa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lura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ġustizzja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jagħmel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ħażen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jagħmel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ħażin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Ebda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wieħed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għemejjel</a:t>
            </a:r>
            <a:endParaRPr lang="en-US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54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tajba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nfakkarlu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minħabba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qerq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jkun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għamel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ħtija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fiha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jkun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waqa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’,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huwa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jmut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2537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tgħidu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Mhijiex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sewwa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imġiba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Issa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isimgħu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dar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Iżrael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Forsi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imġiba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mhijiex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sewwa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81324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imġiba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tagħkom li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mhijiex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sewwa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wieħed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ġust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jitbiegħed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ġustizzja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jagħmel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ħażen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jmut</a:t>
            </a:r>
            <a:endParaRPr lang="en-US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210711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993</TotalTime>
  <Words>674</Words>
  <Application>Microsoft Office PowerPoint</Application>
  <PresentationFormat>Custom</PresentationFormat>
  <Paragraphs>92</Paragraphs>
  <Slides>38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38</vt:i4>
      </vt:variant>
    </vt:vector>
  </HeadingPairs>
  <TitlesOfParts>
    <vt:vector size="57" baseType="lpstr">
      <vt:lpstr>Times New Roman</vt:lpstr>
      <vt:lpstr>Wingdings 3</vt:lpstr>
      <vt:lpstr>Calibri</vt:lpstr>
      <vt:lpstr>Franklin Gothic Book</vt:lpstr>
      <vt:lpstr>Arial</vt:lpstr>
      <vt:lpstr>Wingdings</vt:lpstr>
      <vt:lpstr>Wingdings 2</vt:lpstr>
      <vt:lpstr>Maltese Times Roman</vt:lpstr>
      <vt:lpstr>Corbel</vt:lpstr>
      <vt:lpstr>Consolas</vt:lpstr>
      <vt:lpstr>Theme2</vt:lpstr>
      <vt:lpstr>1_Theme2</vt:lpstr>
      <vt:lpstr>3_Theme2</vt:lpstr>
      <vt:lpstr>3_Office Theme</vt:lpstr>
      <vt:lpstr>Metro</vt:lpstr>
      <vt:lpstr>2_Default Design</vt:lpstr>
      <vt:lpstr>4_Default Design</vt:lpstr>
      <vt:lpstr>12_Default Design</vt:lpstr>
      <vt:lpstr>4_Theme2</vt:lpstr>
      <vt:lpstr>Qari mill-Ktieb  tal-Profeta Eżekjel Eżek 18, 21-28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Mercieca</dc:creator>
  <cp:lastModifiedBy>Alfred</cp:lastModifiedBy>
  <cp:revision>105</cp:revision>
  <dcterms:created xsi:type="dcterms:W3CDTF">2008-12-28T11:50:57Z</dcterms:created>
  <dcterms:modified xsi:type="dcterms:W3CDTF">2023-02-08T15:09:58Z</dcterms:modified>
</cp:coreProperties>
</file>