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7"/>
  </p:notesMasterIdLst>
  <p:sldIdLst>
    <p:sldId id="699" r:id="rId3"/>
    <p:sldId id="529" r:id="rId4"/>
    <p:sldId id="747" r:id="rId5"/>
    <p:sldId id="748" r:id="rId6"/>
    <p:sldId id="749" r:id="rId7"/>
    <p:sldId id="750" r:id="rId8"/>
    <p:sldId id="751" r:id="rId9"/>
    <p:sldId id="752" r:id="rId10"/>
    <p:sldId id="753" r:id="rId11"/>
    <p:sldId id="754" r:id="rId12"/>
    <p:sldId id="755" r:id="rId13"/>
    <p:sldId id="756" r:id="rId14"/>
    <p:sldId id="757" r:id="rId15"/>
    <p:sldId id="758" r:id="rId16"/>
    <p:sldId id="759" r:id="rId17"/>
    <p:sldId id="760" r:id="rId18"/>
    <p:sldId id="761" r:id="rId19"/>
    <p:sldId id="762" r:id="rId20"/>
    <p:sldId id="730" r:id="rId21"/>
    <p:sldId id="723" r:id="rId22"/>
    <p:sldId id="426" r:id="rId23"/>
    <p:sldId id="763" r:id="rId24"/>
    <p:sldId id="731" r:id="rId25"/>
    <p:sldId id="720" r:id="rId26"/>
    <p:sldId id="764" r:id="rId27"/>
    <p:sldId id="732" r:id="rId28"/>
    <p:sldId id="742" r:id="rId29"/>
    <p:sldId id="583" r:id="rId30"/>
    <p:sldId id="743" r:id="rId31"/>
    <p:sldId id="607" r:id="rId32"/>
    <p:sldId id="672" r:id="rId33"/>
    <p:sldId id="765" r:id="rId34"/>
    <p:sldId id="766" r:id="rId35"/>
    <p:sldId id="767" r:id="rId36"/>
    <p:sldId id="768" r:id="rId37"/>
    <p:sldId id="769" r:id="rId38"/>
    <p:sldId id="770" r:id="rId39"/>
    <p:sldId id="771" r:id="rId40"/>
    <p:sldId id="772" r:id="rId41"/>
    <p:sldId id="773" r:id="rId42"/>
    <p:sldId id="774" r:id="rId43"/>
    <p:sldId id="775" r:id="rId44"/>
    <p:sldId id="586" r:id="rId45"/>
    <p:sldId id="746" r:id="rId46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00000"/>
    <a:srgbClr val="006600"/>
    <a:srgbClr val="8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60"/>
  </p:normalViewPr>
  <p:slideViewPr>
    <p:cSldViewPr>
      <p:cViewPr varScale="1">
        <p:scale>
          <a:sx n="31" d="100"/>
          <a:sy n="31" d="100"/>
        </p:scale>
        <p:origin x="114" y="121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02/01/2024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9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6902" y="2943507"/>
            <a:ext cx="22288408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Samwel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 8, 4-7.10-22a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24055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jaħdmu l-fwieħa, isajru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jagħġnu. U mir-raba’ tagħkom, mill-oqsma </a:t>
            </a:r>
            <a:endParaRPr lang="en-GB" sz="15500" b="1" i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tad-dwieli tagħkom,</a:t>
            </a:r>
            <a:r>
              <a:rPr lang="en-GB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endParaRPr lang="en-GB" sz="15500" b="1" i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taż-żebbuġ tagħkom jieħu</a:t>
            </a:r>
            <a:endParaRPr lang="mt-MT" sz="15500" dirty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24055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l-aħjar, u jagħtihom </a:t>
            </a:r>
            <a:endParaRPr lang="en-GB" sz="15500" b="1" i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lill-qaddejja</a:t>
            </a:r>
            <a:r>
              <a:rPr lang="en-GB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tiegħu. Jieħu mill-għaxra waħda </a:t>
            </a:r>
            <a:endParaRPr lang="en-GB" sz="15500" b="1" i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tal-miżirgħa u tal-oqsma tad</a:t>
            </a:r>
            <a:r>
              <a:rPr lang="en-GB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dwieli</a:t>
            </a:r>
            <a:r>
              <a:rPr lang="en-GB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tagħkom, u</a:t>
            </a:r>
            <a:endParaRPr lang="mt-MT" sz="15500" dirty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8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34584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jagħtihom lill-kortiġjani u ‘l-uffiċjali tiegħu.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jeħdilkom l-aħjar minn fost l-ilsiera, irġiel u nisa, u l-aħjar mill-baqar</a:t>
            </a:r>
            <a:r>
              <a:rPr lang="en-GB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endParaRPr lang="en-GB" sz="15500" b="1" i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0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24055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l-ħmir tagħkom, u jqabbadhom jaħdmu </a:t>
            </a:r>
            <a:endParaRPr lang="en-GB" sz="15500" b="1" i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fix-xogħol tiegħu. Jieħu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mill-għaxra waħda </a:t>
            </a:r>
            <a:endParaRPr lang="en-GB" sz="15500" b="1" i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tal-imrieħel tagħkom u</a:t>
            </a:r>
            <a:endParaRPr lang="mt-MT" sz="15500" dirty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2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012"/>
            <a:ext cx="2339974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 tkunu lsiera tiegħu.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dakinhar tgħajtu</a:t>
            </a:r>
            <a:r>
              <a:rPr lang="en-GB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 s-sultan li tkunu </a:t>
            </a:r>
            <a:r>
              <a:rPr lang="mt-MT" sz="15500" b="1" i="1" spc="-300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ħtartu, </a:t>
            </a:r>
            <a:endParaRPr lang="mt-MT" sz="15500" spc="-300" dirty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8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35378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l-Mulej</a:t>
            </a:r>
            <a:r>
              <a:rPr lang="en-GB" sz="15500" b="1" i="1" spc="-300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spc="-300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dakinhar ma jismagħkomx.”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l-poplu ma riedx jisma’ minn kliem Samwel, u qalulu: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7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24055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“Le!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jkollna sultan fuqna, ħa nkunu aħna wkoll bħall-ġnus kollha; ħa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jaħkem fuqna sultan tagħna, u jimxi quddiemna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4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24055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jmexxi t-taqbid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Samwel sama’ l-kliem kollu tal-poplu u tenniehom f’widnejn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il-Mulej. </a:t>
            </a:r>
          </a:p>
        </p:txBody>
      </p:sp>
    </p:spTree>
    <p:extLst>
      <p:ext uri="{BB962C8B-B14F-4D97-AF65-F5344CB8AC3E}">
        <p14:creationId xmlns:p14="http://schemas.microsoft.com/office/powerpoint/2010/main" val="3016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619852"/>
            <a:ext cx="22466495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l-Mulej qal lil Samwel: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“Isma’ minn kliemhom,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agħmlilhom sultan.”</a:t>
            </a:r>
          </a:p>
        </p:txBody>
      </p:sp>
    </p:spTree>
    <p:extLst>
      <p:ext uri="{BB962C8B-B14F-4D97-AF65-F5344CB8AC3E}">
        <p14:creationId xmlns:p14="http://schemas.microsoft.com/office/powerpoint/2010/main" val="322898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744" y="3812487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5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428012"/>
            <a:ext cx="22466495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ix-xjuħ kollha ta’ Iżrael inġemgħu u marru għand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Samwel f’Rama, u qalulu: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4283770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It-tieba tal-Mulej irrid dejjem ngħanni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413" y="813919"/>
            <a:ext cx="1889331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22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427218"/>
            <a:ext cx="2232248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 l-poplu li jaf jgħajjat bil-ferħ,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jimxi, Mulej, fid-dawl ta’ wiċċek.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427218"/>
            <a:ext cx="2232248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B’ismek jithennew il-jum kollu,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bil-ġustizzja tiegħek jifirħu. </a:t>
            </a:r>
          </a:p>
        </p:txBody>
      </p:sp>
    </p:spTree>
    <p:extLst>
      <p:ext uri="{BB962C8B-B14F-4D97-AF65-F5344CB8AC3E}">
        <p14:creationId xmlns:p14="http://schemas.microsoft.com/office/powerpoint/2010/main" val="1161409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740608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It-tieba tal-Mulej irrid dejjem ngħanni</a:t>
            </a:r>
          </a:p>
        </p:txBody>
      </p:sp>
    </p:spTree>
    <p:extLst>
      <p:ext uri="{BB962C8B-B14F-4D97-AF65-F5344CB8AC3E}">
        <p14:creationId xmlns:p14="http://schemas.microsoft.com/office/powerpoint/2010/main" val="4158244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inti l-foħrija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tal-qawwa tagħhom;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tjubitek nerfgħu rasna fl-għoli.</a:t>
            </a:r>
          </a:p>
        </p:txBody>
      </p:sp>
    </p:spTree>
    <p:extLst>
      <p:ext uri="{BB962C8B-B14F-4D97-AF65-F5344CB8AC3E}">
        <p14:creationId xmlns:p14="http://schemas.microsoft.com/office/powerpoint/2010/main" val="2776545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il-Mulej it-tarka tagħna;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il-Qaddis ta’ Iżrael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is-sultan tagħna. </a:t>
            </a:r>
          </a:p>
        </p:txBody>
      </p:sp>
    </p:spTree>
    <p:extLst>
      <p:ext uri="{BB962C8B-B14F-4D97-AF65-F5344CB8AC3E}">
        <p14:creationId xmlns:p14="http://schemas.microsoft.com/office/powerpoint/2010/main" val="1208662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8600" y="3307704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It-tieba tal-Mulej irrid dejjem ngħanni</a:t>
            </a:r>
          </a:p>
        </p:txBody>
      </p:sp>
    </p:spTree>
    <p:extLst>
      <p:ext uri="{BB962C8B-B14F-4D97-AF65-F5344CB8AC3E}">
        <p14:creationId xmlns:p14="http://schemas.microsoft.com/office/powerpoint/2010/main" val="2842617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3845260"/>
            <a:ext cx="21762406" cy="4975014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Profeta kbir qam fostna,</a:t>
            </a: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Alla żar il-poplu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24055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“Ara, inti xjeħt, u wliedek ma qabdux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triqtek. Issa agħmlilna sultan biex imexxina bħall-ġnus kollha.”</a:t>
            </a:r>
          </a:p>
        </p:txBody>
      </p:sp>
    </p:spTree>
    <p:extLst>
      <p:ext uri="{BB962C8B-B14F-4D97-AF65-F5344CB8AC3E}">
        <p14:creationId xmlns:p14="http://schemas.microsoft.com/office/powerpoint/2010/main" val="386183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30623" y="1863651"/>
            <a:ext cx="22538503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2, 1-12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Wara xi ġranet Ġesù daħal Kafarnahum. In-nies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semgħet li kien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id-dar u nġabru bosta, hekk li ma kienx hemm fejn joqogħdu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iżjed,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anqas quddiem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il-bieb. U qagħad ixandrilhom il-Kelma.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marru ħadulu quddiemu wieħed mifluġ, merfugħ</a:t>
            </a:r>
          </a:p>
        </p:txBody>
      </p:sp>
    </p:spTree>
    <p:extLst>
      <p:ext uri="{BB962C8B-B14F-4D97-AF65-F5344CB8AC3E}">
        <p14:creationId xmlns:p14="http://schemas.microsoft.com/office/powerpoint/2010/main" val="242334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minn erbgħa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min-nies. Billi ma setgħux jersqu sa ħdejh minħabba l-kotra, qalgħu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s-saqaf ta’ fuqu, fetħu toqba, u niżżlu minnha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01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74639" y="1450987"/>
            <a:ext cx="2225047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l-friex li fuqu kien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mimdud il-mifluġ. Meta ra l-fidi tagħhom, Ġesù qal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lill-mifluġ:</a:t>
            </a:r>
          </a:p>
        </p:txBody>
      </p:sp>
    </p:spTree>
    <p:extLst>
      <p:ext uri="{BB962C8B-B14F-4D97-AF65-F5344CB8AC3E}">
        <p14:creationId xmlns:p14="http://schemas.microsoft.com/office/powerpoint/2010/main" val="566245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“Ibni, dnubietek maħfura.”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Mela kien hemm bilqiegħda xi wħud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mill-kittieba, u f’qalbhom</a:t>
            </a:r>
          </a:p>
        </p:txBody>
      </p:sp>
    </p:spTree>
    <p:extLst>
      <p:ext uri="{BB962C8B-B14F-4D97-AF65-F5344CB8AC3E}">
        <p14:creationId xmlns:p14="http://schemas.microsoft.com/office/powerpoint/2010/main" val="3088809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bdew jgħidu: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kif qiegħed jitkellem hekk? Dan qiegħed jidgħi!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jista’ jaħfirhom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id-dnubiet ħlief Alla biss?”</a:t>
            </a:r>
            <a:endParaRPr lang="mt-MT" sz="155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81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74639" y="1450987"/>
            <a:ext cx="2225047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Malli Ġesù ntebaħ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fih innifsu x’kienu qegħdin jgħidu bejnhom u bejn ruħhom qalilhom:</a:t>
            </a:r>
          </a:p>
        </p:txBody>
      </p:sp>
    </p:spTree>
    <p:extLst>
      <p:ext uri="{BB962C8B-B14F-4D97-AF65-F5344CB8AC3E}">
        <p14:creationId xmlns:p14="http://schemas.microsoft.com/office/powerpoint/2010/main" val="3317322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“Għaliex qegħdin taħsbu hekk f’qalbkom? X’inhu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l-eħfef, tgħid lill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mifluġ: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Dnubietek maħfura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jew tgħidlu: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Qum u aqbad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71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riexek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imxi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Mela biex tkunu tafu li Bin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il-bniedem għandu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s-setgħa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jaħfer id-dnubiet fuq l-art,”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8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24055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 li qalu: 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Agħtina sultan biex imexxina,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 għoġbux lil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Samwel, u mar jitlob quddiem il-Mulej.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Il-Mulej wieġeb lil Samwel:</a:t>
            </a:r>
          </a:p>
        </p:txBody>
      </p:sp>
    </p:spTree>
    <p:extLst>
      <p:ext uri="{BB962C8B-B14F-4D97-AF65-F5344CB8AC3E}">
        <p14:creationId xmlns:p14="http://schemas.microsoft.com/office/powerpoint/2010/main" val="3995802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 lill-mifluġ: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Qum, aqbad friexek u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mur lejn darek.”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Dak qam, qabad malajr friexu, u ħareġ ’il barra</a:t>
            </a:r>
          </a:p>
        </p:txBody>
      </p:sp>
    </p:spTree>
    <p:extLst>
      <p:ext uri="{BB962C8B-B14F-4D97-AF65-F5344CB8AC3E}">
        <p14:creationId xmlns:p14="http://schemas.microsoft.com/office/powerpoint/2010/main" val="2101533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74639" y="1450987"/>
            <a:ext cx="2225047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quddiem kulħadd.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kulħadd stagħġeb, u bdew ifaħħru lil Alla u jgħidu:</a:t>
            </a:r>
          </a:p>
        </p:txBody>
      </p:sp>
    </p:spTree>
    <p:extLst>
      <p:ext uri="{BB962C8B-B14F-4D97-AF65-F5344CB8AC3E}">
        <p14:creationId xmlns:p14="http://schemas.microsoft.com/office/powerpoint/2010/main" val="350740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74639" y="3812487"/>
            <a:ext cx="22250471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“Ħwejjeġ bħal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dawn qatt ma rajniehom!”</a:t>
            </a:r>
          </a:p>
        </p:txBody>
      </p:sp>
    </p:spTree>
    <p:extLst>
      <p:ext uri="{BB962C8B-B14F-4D97-AF65-F5344CB8AC3E}">
        <p14:creationId xmlns:p14="http://schemas.microsoft.com/office/powerpoint/2010/main" val="2637323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09979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7FB7-9EFF-8960-6E6F-5BD86C9A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C9E5-6161-3692-103B-B26541CC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24055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“Isma’ minn leħen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il-poplu f’kulma jgħidulek. Għax mhux lilek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warrbu, iżda lili warrbu, biex ma nsaltanx fuqhom.”</a:t>
            </a:r>
          </a:p>
        </p:txBody>
      </p:sp>
    </p:spTree>
    <p:extLst>
      <p:ext uri="{BB962C8B-B14F-4D97-AF65-F5344CB8AC3E}">
        <p14:creationId xmlns:p14="http://schemas.microsoft.com/office/powerpoint/2010/main" val="227223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619852"/>
            <a:ext cx="22466495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Samwel qal kulma qallu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l-Mulej lill-poplu li kien talbu sultan.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qalilhom:</a:t>
            </a:r>
          </a:p>
        </p:txBody>
      </p:sp>
    </p:spTree>
    <p:extLst>
      <p:ext uri="{BB962C8B-B14F-4D97-AF65-F5344CB8AC3E}">
        <p14:creationId xmlns:p14="http://schemas.microsoft.com/office/powerpoint/2010/main" val="91168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24055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hu d-dritt tas-sultan li għad isaltan fuqkom;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jeħdilkom is-subien tagħkom, u jqegħedhom mal-karrijiet u </a:t>
            </a:r>
            <a:endParaRPr lang="en-GB" sz="15500" b="1" i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9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24055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maż-żwiemel, u jiġru quddiem il-karru tiegħu. U jagħmel minnhom</a:t>
            </a:r>
            <a:r>
              <a:rPr lang="en-GB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kaptani ta’ elf u ta’ ħamsin raġel, biex jaħartu l-ħrit tiegħu, </a:t>
            </a:r>
            <a:endParaRPr lang="mt-MT" sz="15500" dirty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9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24055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jaħsdu</a:t>
            </a:r>
            <a:r>
              <a:rPr lang="en-GB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l-ħsad tiegħu, u jaħdmu l-għodod </a:t>
            </a:r>
            <a:endParaRPr lang="en-GB" sz="15500" b="1" i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għall-gwerra u t-tagħmir għall</a:t>
            </a:r>
            <a:r>
              <a:rPr lang="en-GB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karrijiet</a:t>
            </a:r>
            <a:r>
              <a:rPr lang="en-GB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tiegħu. U jieħu l-bniet tagħkom biex</a:t>
            </a:r>
            <a:endParaRPr lang="mt-MT" sz="15500" dirty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08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720</Words>
  <Application>Microsoft Office PowerPoint</Application>
  <PresentationFormat>Custom</PresentationFormat>
  <Paragraphs>107</Paragraphs>
  <Slides>44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309</cp:revision>
  <dcterms:created xsi:type="dcterms:W3CDTF">2008-12-28T11:50:57Z</dcterms:created>
  <dcterms:modified xsi:type="dcterms:W3CDTF">2024-01-02T08:36:05Z</dcterms:modified>
</cp:coreProperties>
</file>