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5112" r:id="rId2"/>
  </p:sldMasterIdLst>
  <p:notesMasterIdLst>
    <p:notesMasterId r:id="rId48"/>
  </p:notesMasterIdLst>
  <p:sldIdLst>
    <p:sldId id="699" r:id="rId3"/>
    <p:sldId id="529" r:id="rId4"/>
    <p:sldId id="776" r:id="rId5"/>
    <p:sldId id="777" r:id="rId6"/>
    <p:sldId id="778" r:id="rId7"/>
    <p:sldId id="779" r:id="rId8"/>
    <p:sldId id="780" r:id="rId9"/>
    <p:sldId id="781" r:id="rId10"/>
    <p:sldId id="782" r:id="rId11"/>
    <p:sldId id="783" r:id="rId12"/>
    <p:sldId id="784" r:id="rId13"/>
    <p:sldId id="785" r:id="rId14"/>
    <p:sldId id="786" r:id="rId15"/>
    <p:sldId id="787" r:id="rId16"/>
    <p:sldId id="788" r:id="rId17"/>
    <p:sldId id="789" r:id="rId18"/>
    <p:sldId id="790" r:id="rId19"/>
    <p:sldId id="791" r:id="rId20"/>
    <p:sldId id="792" r:id="rId21"/>
    <p:sldId id="793" r:id="rId22"/>
    <p:sldId id="794" r:id="rId23"/>
    <p:sldId id="795" r:id="rId24"/>
    <p:sldId id="796" r:id="rId25"/>
    <p:sldId id="730" r:id="rId26"/>
    <p:sldId id="723" r:id="rId27"/>
    <p:sldId id="426" r:id="rId28"/>
    <p:sldId id="797" r:id="rId29"/>
    <p:sldId id="731" r:id="rId30"/>
    <p:sldId id="720" r:id="rId31"/>
    <p:sldId id="798" r:id="rId32"/>
    <p:sldId id="732" r:id="rId33"/>
    <p:sldId id="799" r:id="rId34"/>
    <p:sldId id="801" r:id="rId35"/>
    <p:sldId id="800" r:id="rId36"/>
    <p:sldId id="742" r:id="rId37"/>
    <p:sldId id="583" r:id="rId38"/>
    <p:sldId id="743" r:id="rId39"/>
    <p:sldId id="607" r:id="rId40"/>
    <p:sldId id="672" r:id="rId41"/>
    <p:sldId id="802" r:id="rId42"/>
    <p:sldId id="803" r:id="rId43"/>
    <p:sldId id="804" r:id="rId44"/>
    <p:sldId id="805" r:id="rId45"/>
    <p:sldId id="586" r:id="rId46"/>
    <p:sldId id="746" r:id="rId47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314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776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239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702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00"/>
    <a:srgbClr val="006600"/>
    <a:srgbClr val="8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4660"/>
  </p:normalViewPr>
  <p:slideViewPr>
    <p:cSldViewPr>
      <p:cViewPr varScale="1">
        <p:scale>
          <a:sx n="31" d="100"/>
          <a:sy n="31" d="100"/>
        </p:scale>
        <p:origin x="108" y="1188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BB0BE-F57D-459E-AE8F-E61FDC19C325}" type="datetimeFigureOut">
              <a:rPr lang="en-GB"/>
              <a:pPr>
                <a:defRPr/>
              </a:pPr>
              <a:t>10/01/2024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1EFECC-839E-46D9-BDE2-BD6598FFB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463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6925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388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3851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3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04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909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88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00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2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446F0-8769-4B2C-A7CF-B101ABBA4ADF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A3DE2-DD88-480F-8593-67B0C82AB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8B59-483A-48B7-876F-3DB050C6700A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1CC-A747-495F-BF8B-E4B8C6A8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A426B-C4F2-47C1-89FC-199CCF8EA1AF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C3232-E82F-47AB-A494-3CF89065B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6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97AD3-D41C-4ED3-B777-82AE7FAB6094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902E6-4CF9-42B7-AD98-B8E0B9ADA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4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A17A9-A782-413C-BC83-5DDA597B467F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957BBF-F8AB-4301-AC1D-C6F8FC6A6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8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5B8C-D559-4AA2-8084-479D0632BACE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6C4-B591-4E13-A2FB-5867B92D7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53078-C1E5-4C3F-ADE4-1D1F5E6513D5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FEC1-47A2-4BFF-A5AE-4490C87F6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1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F3CC-09AB-42EE-8068-D03EBA3CE429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E16-82FF-49E3-9439-A4EB2028F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A50C0-94B0-48AC-AF8E-7132775E8A0A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93BE3-14A7-4A96-B6B5-D4FCEEB32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B4C1-1B13-49EF-97C6-FB0C1BF53237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D38-A227-4AC4-96E4-C338DE19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C7E8-8499-47D7-82CB-3FB134516C83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EDE3-026C-4C14-9C3D-6BF48D6AB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2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5" r:id="rId1"/>
    <p:sldLayoutId id="2147485078" r:id="rId2"/>
    <p:sldLayoutId id="2147485086" r:id="rId3"/>
    <p:sldLayoutId id="2147485079" r:id="rId4"/>
    <p:sldLayoutId id="2147485087" r:id="rId5"/>
    <p:sldLayoutId id="2147485080" r:id="rId6"/>
    <p:sldLayoutId id="2147485081" r:id="rId7"/>
    <p:sldLayoutId id="2147485082" r:id="rId8"/>
    <p:sldLayoutId id="2147485088" r:id="rId9"/>
    <p:sldLayoutId id="2147485083" r:id="rId10"/>
    <p:sldLayoutId id="21474850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67B301-CB36-449B-9856-57250DCFE83A}" type="datetimeFigureOut">
              <a:rPr lang="en-US"/>
              <a:pPr>
                <a:defRPr/>
              </a:pPr>
              <a:t>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D9A838-772A-41C5-A741-8ACE45D55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28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96902" y="2943507"/>
            <a:ext cx="22288408" cy="651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mill-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Ewwel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Ktieb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mt-MT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 Samwel</a:t>
            </a: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 24, 3-21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1321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“Sidi s-sultan!”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Sawl ħares lura, u David niżżel wiċċu sal-art quddiemu u sellimlu. U David qal lil Sawl:</a:t>
            </a:r>
          </a:p>
        </p:txBody>
      </p:sp>
    </p:spTree>
    <p:extLst>
      <p:ext uri="{BB962C8B-B14F-4D97-AF65-F5344CB8AC3E}">
        <p14:creationId xmlns:p14="http://schemas.microsoft.com/office/powerpoint/2010/main" val="299635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427218"/>
            <a:ext cx="22682520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“Għaliex tisma’ milli jgħidulek in-nies: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‘Ara, David qiegħed ifittex jagħmillek id-deni’ ? </a:t>
            </a:r>
          </a:p>
        </p:txBody>
      </p:sp>
    </p:spTree>
    <p:extLst>
      <p:ext uri="{BB962C8B-B14F-4D97-AF65-F5344CB8AC3E}">
        <p14:creationId xmlns:p14="http://schemas.microsoft.com/office/powerpoint/2010/main" val="3871349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450987"/>
            <a:ext cx="22682520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Ara, illum rajt b’għajnejk li l-Mulej illum erħiek f’idi fl-għar, imma jien ma ridtx noqtlok, għax għedt: </a:t>
            </a:r>
          </a:p>
        </p:txBody>
      </p:sp>
    </p:spTree>
    <p:extLst>
      <p:ext uri="{BB962C8B-B14F-4D97-AF65-F5344CB8AC3E}">
        <p14:creationId xmlns:p14="http://schemas.microsoft.com/office/powerpoint/2010/main" val="4050885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1321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‘Ma mmiddx idi fuq sidi, </a:t>
            </a:r>
            <a:endParaRPr lang="mt-MT" sz="15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hu l-midluk tal-Mulej.’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Ara, missieri, il-keffa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tal-libsa tiegħek f’idejja. Jien qtajt il-keffa ta’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09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1321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mantarek, u ma qtiltekx. Ara, u kun af li ma hemm ebda ħażen jew qerq f’idejja, u ma offendejtek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b’xejn, u b’dan kollu int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26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1321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tistadli ħajti biex tneħħihieli. Jagħmel ħaqq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bejni u bejnek, u jitħallas minnek għalija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l-Mulej. Imma idi ma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8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1321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tintrefax fuqek! Kif jgħid il-proverbju mill-qedem: ‘Mill-ħżiena joħroġ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il-ħażen; iżda idi ma tintrafa’ qatt fuqek.’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84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1321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Wara min ħareġ is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sultan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Iżrael? Wara min qiegħed tiġri int? Wara kelb mejjet, wara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bergħud! Ħa jkun imħallef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50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1321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il-Mulej, u jagħmel ħaqq bejni u bejnek,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jara u jqis il-kawża tiegħi, u jeħlisni minn idejk.”</a:t>
            </a:r>
          </a:p>
        </p:txBody>
      </p:sp>
    </p:spTree>
    <p:extLst>
      <p:ext uri="{BB962C8B-B14F-4D97-AF65-F5344CB8AC3E}">
        <p14:creationId xmlns:p14="http://schemas.microsoft.com/office/powerpoint/2010/main" val="3705539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1321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 David temm dan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il-kliem, Sawl wieġeb: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“Dan huwa leħnek,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David, ibni?”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Sawl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għolla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leħnu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beka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3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26851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iż-żmien: Sawl ħa tlitt elef raġel magħżula minn fost Iżrael kollu, u mar ifittex lil David u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n-nies tiegħu fuq in-naħa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1321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ssokta jgħid lil David: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“Int bniedem sewwa aktar minni, għax int għamilt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il-ġid miegħi u jien għamiltlek id-deni. </a:t>
            </a:r>
          </a:p>
        </p:txBody>
      </p:sp>
    </p:spTree>
    <p:extLst>
      <p:ext uri="{BB962C8B-B14F-4D97-AF65-F5344CB8AC3E}">
        <p14:creationId xmlns:p14="http://schemas.microsoft.com/office/powerpoint/2010/main" val="3266431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1321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llum int għamilt ġid akbar miegħi, għaliex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erħieni f’idejk u int ma qtiltnix. Kif jista’ jkun li wieħed ifittex </a:t>
            </a:r>
          </a:p>
        </p:txBody>
      </p:sp>
    </p:spTree>
    <p:extLst>
      <p:ext uri="{BB962C8B-B14F-4D97-AF65-F5344CB8AC3E}">
        <p14:creationId xmlns:p14="http://schemas.microsoft.com/office/powerpoint/2010/main" val="2260369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1321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l-għadu tiegħu, u mbagħad iħallih għaddej għal triqtu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bis-sliem? Il-Mulej jimliek bil-ġid u r-risq għal li għamilt miegħi llum.</a:t>
            </a:r>
          </a:p>
        </p:txBody>
      </p:sp>
    </p:spTree>
    <p:extLst>
      <p:ext uri="{BB962C8B-B14F-4D97-AF65-F5344CB8AC3E}">
        <p14:creationId xmlns:p14="http://schemas.microsoft.com/office/powerpoint/2010/main" val="2697597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612119"/>
            <a:ext cx="22682520" cy="736028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Illum għaraft li inti żgur issaltan, u f’idejk is-saltna ta’ Iżrael tkun fis-sod.”</a:t>
            </a:r>
          </a:p>
        </p:txBody>
      </p:sp>
    </p:spTree>
    <p:extLst>
      <p:ext uri="{BB962C8B-B14F-4D97-AF65-F5344CB8AC3E}">
        <p14:creationId xmlns:p14="http://schemas.microsoft.com/office/powerpoint/2010/main" val="1730690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744" y="3812487"/>
            <a:ext cx="21942261" cy="497501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59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4283770"/>
            <a:ext cx="21581747" cy="511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Ħenn għalija, o Alla, ħenn għalija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9413" y="813919"/>
            <a:ext cx="18893310" cy="2589746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22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38635" y="1427218"/>
            <a:ext cx="22322480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Ħenn għalija, o Alla, ħenn għalija,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fik jiena nsib il-kenn tiegħi;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38635" y="1427218"/>
            <a:ext cx="22322480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għad-dell ta’ ġwenħajk nistkenn,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sakemm jgħaddi l-hemm minn fuqi. </a:t>
            </a:r>
          </a:p>
        </p:txBody>
      </p:sp>
    </p:spTree>
    <p:extLst>
      <p:ext uri="{BB962C8B-B14F-4D97-AF65-F5344CB8AC3E}">
        <p14:creationId xmlns:p14="http://schemas.microsoft.com/office/powerpoint/2010/main" val="3535909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740608"/>
            <a:ext cx="21581747" cy="511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Ħenn għalija, o Alla, ħenn għalija</a:t>
            </a:r>
          </a:p>
        </p:txBody>
      </p:sp>
    </p:spTree>
    <p:extLst>
      <p:ext uri="{BB962C8B-B14F-4D97-AF65-F5344CB8AC3E}">
        <p14:creationId xmlns:p14="http://schemas.microsoft.com/office/powerpoint/2010/main" val="4158244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7218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Insejjaħ lil Alla l-Għoli,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 Alla, li jieħu ħsiebi.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Jibgħat mis-sema u jsalvani;</a:t>
            </a:r>
          </a:p>
        </p:txBody>
      </p:sp>
    </p:spTree>
    <p:extLst>
      <p:ext uri="{BB962C8B-B14F-4D97-AF65-F5344CB8AC3E}">
        <p14:creationId xmlns:p14="http://schemas.microsoft.com/office/powerpoint/2010/main" val="277654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26851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tal-Lvant ta’ Blat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il-Mogħoż Selvaġġi.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wasal ħdejn l-imqawel tal-imrieħel fuq it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triq; kien hemm għar, u Sawl daħal</a:t>
            </a:r>
          </a:p>
        </p:txBody>
      </p:sp>
    </p:spTree>
    <p:extLst>
      <p:ext uri="{BB962C8B-B14F-4D97-AF65-F5344CB8AC3E}">
        <p14:creationId xmlns:p14="http://schemas.microsoft.com/office/powerpoint/2010/main" val="499680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7218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jitfa’ l-għajb fuq min jgħaffiġni;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jibgħat Alla t-tieba u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l-fedeltà tiegħu. </a:t>
            </a:r>
          </a:p>
        </p:txBody>
      </p:sp>
    </p:spTree>
    <p:extLst>
      <p:ext uri="{BB962C8B-B14F-4D97-AF65-F5344CB8AC3E}">
        <p14:creationId xmlns:p14="http://schemas.microsoft.com/office/powerpoint/2010/main" val="3631978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8600" y="3307704"/>
            <a:ext cx="21581747" cy="511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Ħenn għalija, o Alla, ħenn għalija</a:t>
            </a:r>
          </a:p>
        </p:txBody>
      </p:sp>
    </p:spTree>
    <p:extLst>
      <p:ext uri="{BB962C8B-B14F-4D97-AF65-F5344CB8AC3E}">
        <p14:creationId xmlns:p14="http://schemas.microsoft.com/office/powerpoint/2010/main" val="2842617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7218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Ogħla ‘l fuq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mis-smewwiet, o Alla!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Uri l-glorja tiegħek fuq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l-art kollha!</a:t>
            </a:r>
          </a:p>
        </p:txBody>
      </p:sp>
    </p:spTree>
    <p:extLst>
      <p:ext uri="{BB962C8B-B14F-4D97-AF65-F5344CB8AC3E}">
        <p14:creationId xmlns:p14="http://schemas.microsoft.com/office/powerpoint/2010/main" val="2135554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2612119"/>
            <a:ext cx="21581747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m’ogħla s-smewwiet it-tieba tiegħek,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sas-sħab il-fedeltà tiegħek. </a:t>
            </a:r>
          </a:p>
        </p:txBody>
      </p:sp>
    </p:spTree>
    <p:extLst>
      <p:ext uri="{BB962C8B-B14F-4D97-AF65-F5344CB8AC3E}">
        <p14:creationId xmlns:p14="http://schemas.microsoft.com/office/powerpoint/2010/main" val="81035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8600" y="3307704"/>
            <a:ext cx="21581747" cy="511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Ħenn għalija, o Alla, ħenn għalija</a:t>
            </a:r>
          </a:p>
        </p:txBody>
      </p:sp>
    </p:spTree>
    <p:extLst>
      <p:ext uri="{BB962C8B-B14F-4D97-AF65-F5344CB8AC3E}">
        <p14:creationId xmlns:p14="http://schemas.microsoft.com/office/powerpoint/2010/main" val="2879337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005121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7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4693" y="234584"/>
            <a:ext cx="21762406" cy="12130819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kien li ħabbeb </a:t>
            </a:r>
          </a:p>
          <a:p>
            <a:pPr algn="ctr"/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il-ħolqien miegħu nnifsu permezz ta’ Kristu,</a:t>
            </a:r>
          </a:p>
          <a:p>
            <a:pPr algn="ctr"/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fdalna l-ministeru ta’ din il-ħbiberija.</a:t>
            </a:r>
          </a:p>
        </p:txBody>
      </p:sp>
    </p:spTree>
    <p:extLst>
      <p:ext uri="{BB962C8B-B14F-4D97-AF65-F5344CB8AC3E}">
        <p14:creationId xmlns:p14="http://schemas.microsoft.com/office/powerpoint/2010/main" val="32145480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259099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8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30623" y="1863651"/>
            <a:ext cx="22538503" cy="889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Mark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3, 13-19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38635" y="292136"/>
            <a:ext cx="2225047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Ġesù tela’ fuq l-għolja u sejjaħ lejh lil dawk li ried.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 resqu lejh, u għażel tnax li semmiehom appostli</a:t>
            </a:r>
          </a:p>
        </p:txBody>
      </p:sp>
    </p:spTree>
    <p:extLst>
      <p:ext uri="{BB962C8B-B14F-4D97-AF65-F5344CB8AC3E}">
        <p14:creationId xmlns:p14="http://schemas.microsoft.com/office/powerpoint/2010/main" val="3470985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26851"/>
            <a:ext cx="22466495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fih biex jaqdi l-bżonnijiet tiegħu; u David u n-nies tiegħu kienu qegħdin ‘il ġewwa nett tal-għar.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n-nies ta’ David qalulu:</a:t>
            </a:r>
          </a:p>
        </p:txBody>
      </p:sp>
    </p:spTree>
    <p:extLst>
      <p:ext uri="{BB962C8B-B14F-4D97-AF65-F5344CB8AC3E}">
        <p14:creationId xmlns:p14="http://schemas.microsoft.com/office/powerpoint/2010/main" val="1012883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38635" y="292136"/>
            <a:ext cx="2225047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biex jibqgħu miegħu u biex jibgħathom jippritkaw, u jkollhom is-setgħa li jkeċċu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x-xjaten.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Għażel mela t-Tnax:</a:t>
            </a:r>
          </a:p>
        </p:txBody>
      </p:sp>
    </p:spTree>
    <p:extLst>
      <p:ext uri="{BB962C8B-B14F-4D97-AF65-F5344CB8AC3E}">
        <p14:creationId xmlns:p14="http://schemas.microsoft.com/office/powerpoint/2010/main" val="1014137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38635" y="292136"/>
            <a:ext cx="2225047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Xmun, li tah ukoll l-isem ta’ Pietru, u Ġakbu ta’ Żebedew, u Ġwanni, ħu Ġakbu, li tahom ukoll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l-isem ta’ Boanerges, </a:t>
            </a:r>
          </a:p>
        </p:txBody>
      </p:sp>
    </p:spTree>
    <p:extLst>
      <p:ext uri="{BB962C8B-B14F-4D97-AF65-F5344CB8AC3E}">
        <p14:creationId xmlns:p14="http://schemas.microsoft.com/office/powerpoint/2010/main" val="173325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38635" y="292136"/>
            <a:ext cx="2225047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jiġifieri wlied ir-ragħad, u Indrì, u Filippu, u Bartilmew, u Mattew, u Tumas, u Ġakbu ta’ Alfew, u Taddew, </a:t>
            </a:r>
          </a:p>
        </p:txBody>
      </p:sp>
    </p:spTree>
    <p:extLst>
      <p:ext uri="{BB962C8B-B14F-4D97-AF65-F5344CB8AC3E}">
        <p14:creationId xmlns:p14="http://schemas.microsoft.com/office/powerpoint/2010/main" val="12214509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74639" y="3813281"/>
            <a:ext cx="22250471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Xmun il-Kanani, u Ġuda l-Iskarjota, dak li ttradieh.</a:t>
            </a:r>
          </a:p>
        </p:txBody>
      </p:sp>
    </p:spTree>
    <p:extLst>
      <p:ext uri="{BB962C8B-B14F-4D97-AF65-F5344CB8AC3E}">
        <p14:creationId xmlns:p14="http://schemas.microsoft.com/office/powerpoint/2010/main" val="21605153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3609979"/>
            <a:ext cx="22838996" cy="497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06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D7FB7-9EFF-8960-6E6F-5BD86C9A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1C9E5-6161-3692-103B-B26541CC6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1321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“Ara, dan hu l-jum li għalih </a:t>
            </a: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qallek:  </a:t>
            </a:r>
            <a:r>
              <a:rPr lang="mt-MT" sz="15500" b="1" i="1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‘Ara, jien se nagħtik l-għadu tiegħek f’idejk, u tagħmel minnu kif jogħġbok.’ ”</a:t>
            </a:r>
          </a:p>
        </p:txBody>
      </p:sp>
    </p:spTree>
    <p:extLst>
      <p:ext uri="{BB962C8B-B14F-4D97-AF65-F5344CB8AC3E}">
        <p14:creationId xmlns:p14="http://schemas.microsoft.com/office/powerpoint/2010/main" val="247919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1321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David qam, u ċarrat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bis-serqa l-keffa tal-mantar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ta’ Sawl. U ġara li David stess ħass il-kuxjenza tniggżu għax qata’ l-keffa</a:t>
            </a:r>
          </a:p>
        </p:txBody>
      </p:sp>
    </p:spTree>
    <p:extLst>
      <p:ext uri="{BB962C8B-B14F-4D97-AF65-F5344CB8AC3E}">
        <p14:creationId xmlns:p14="http://schemas.microsoft.com/office/powerpoint/2010/main" val="3613659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1321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tal-mantar ta’ Sawl. U qal lin-nies tiegħu: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“Iħarisni l-Mulej! Ma jkun qatt li nagħmel dan lil sidi, il-midluk tal-Mulej, li</a:t>
            </a:r>
            <a:endParaRPr lang="mt-MT" sz="15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0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1321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mmidd idi fuqu, għax hu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l-midluk tal-Mulej.”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David ipperswada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lin-nies tiegħu bi kliemu, u ma ħallihomx iqumu għal</a:t>
            </a:r>
          </a:p>
        </p:txBody>
      </p:sp>
    </p:spTree>
    <p:extLst>
      <p:ext uri="{BB962C8B-B14F-4D97-AF65-F5344CB8AC3E}">
        <p14:creationId xmlns:p14="http://schemas.microsoft.com/office/powerpoint/2010/main" val="1537225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1321"/>
            <a:ext cx="2268252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Sawl. U Sawl qam 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ħareġ mill-għar għal triqtu.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Imbagħad wara dan David ħareġ mill-għar u beda 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jgħajjat wara Sawl u jgħidlu: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5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3033</TotalTime>
  <Words>866</Words>
  <Application>Microsoft Office PowerPoint</Application>
  <PresentationFormat>Custom</PresentationFormat>
  <Paragraphs>119</Paragraphs>
  <Slides>45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8_Metro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313</cp:revision>
  <dcterms:created xsi:type="dcterms:W3CDTF">2008-12-28T11:50:57Z</dcterms:created>
  <dcterms:modified xsi:type="dcterms:W3CDTF">2024-01-10T05:59:10Z</dcterms:modified>
</cp:coreProperties>
</file>