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50"/>
  </p:notesMasterIdLst>
  <p:sldIdLst>
    <p:sldId id="699" r:id="rId3"/>
    <p:sldId id="529" r:id="rId4"/>
    <p:sldId id="806" r:id="rId5"/>
    <p:sldId id="807" r:id="rId6"/>
    <p:sldId id="808" r:id="rId7"/>
    <p:sldId id="809" r:id="rId8"/>
    <p:sldId id="810" r:id="rId9"/>
    <p:sldId id="811" r:id="rId10"/>
    <p:sldId id="812" r:id="rId11"/>
    <p:sldId id="813" r:id="rId12"/>
    <p:sldId id="814" r:id="rId13"/>
    <p:sldId id="815" r:id="rId14"/>
    <p:sldId id="816" r:id="rId15"/>
    <p:sldId id="817" r:id="rId16"/>
    <p:sldId id="818" r:id="rId17"/>
    <p:sldId id="819" r:id="rId18"/>
    <p:sldId id="820" r:id="rId19"/>
    <p:sldId id="730" r:id="rId20"/>
    <p:sldId id="723" r:id="rId21"/>
    <p:sldId id="426" r:id="rId22"/>
    <p:sldId id="821" r:id="rId23"/>
    <p:sldId id="731" r:id="rId24"/>
    <p:sldId id="720" r:id="rId25"/>
    <p:sldId id="822" r:id="rId26"/>
    <p:sldId id="732" r:id="rId27"/>
    <p:sldId id="799" r:id="rId28"/>
    <p:sldId id="823" r:id="rId29"/>
    <p:sldId id="800" r:id="rId30"/>
    <p:sldId id="824" r:id="rId31"/>
    <p:sldId id="826" r:id="rId32"/>
    <p:sldId id="825" r:id="rId33"/>
    <p:sldId id="742" r:id="rId34"/>
    <p:sldId id="583" r:id="rId35"/>
    <p:sldId id="743" r:id="rId36"/>
    <p:sldId id="607" r:id="rId37"/>
    <p:sldId id="672" r:id="rId38"/>
    <p:sldId id="827" r:id="rId39"/>
    <p:sldId id="828" r:id="rId40"/>
    <p:sldId id="829" r:id="rId41"/>
    <p:sldId id="830" r:id="rId42"/>
    <p:sldId id="831" r:id="rId43"/>
    <p:sldId id="832" r:id="rId44"/>
    <p:sldId id="833" r:id="rId45"/>
    <p:sldId id="834" r:id="rId46"/>
    <p:sldId id="835" r:id="rId47"/>
    <p:sldId id="586" r:id="rId48"/>
    <p:sldId id="746" r:id="rId49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F39"/>
    <a:srgbClr val="000000"/>
    <a:srgbClr val="003300"/>
    <a:srgbClr val="800000"/>
    <a:srgbClr val="0066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60"/>
  </p:normalViewPr>
  <p:slideViewPr>
    <p:cSldViewPr>
      <p:cViewPr varScale="1">
        <p:scale>
          <a:sx n="33" d="100"/>
          <a:sy n="33" d="100"/>
        </p:scale>
        <p:origin x="120" y="110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31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80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2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8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02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10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88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1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6902" y="2943507"/>
            <a:ext cx="22288408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mit-Tieni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Ktieb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Samwel</a:t>
            </a:r>
          </a:p>
          <a:p>
            <a:pPr algn="ctr">
              <a:defRPr/>
            </a:pPr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Sam 11, 1-4a.5-10a.13-17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428012"/>
            <a:ext cx="22466495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jekk kinitx sejra tajjeb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il-gwerra. U fl-aħħar qallu: </a:t>
            </a:r>
            <a:r>
              <a:rPr lang="mt-MT" sz="15500" b="1" i="1" dirty="0">
                <a:solidFill>
                  <a:srgbClr val="093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“Inżel id-dar tiegħek, u aħsel riġlejk.” </a:t>
            </a:r>
            <a:endParaRPr lang="en-GB" sz="15500" b="1" i="1" dirty="0">
              <a:solidFill>
                <a:srgbClr val="093F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83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26851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Urija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ħareġ mill-palazz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tas-sultan, u dan bagħatlu rigal. Iżda Urija raqad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wara l-bieb tal-palazz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tas-sultan mal-qaddejja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26851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ta’ sidu, u ma marx id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għarrfu b’dan lil David. Qalulu: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“Urija, ma marx f’daru.”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l-għada David stiednu</a:t>
            </a:r>
          </a:p>
        </p:txBody>
      </p:sp>
    </p:spTree>
    <p:extLst>
      <p:ext uri="{BB962C8B-B14F-4D97-AF65-F5344CB8AC3E}">
        <p14:creationId xmlns:p14="http://schemas.microsoft.com/office/powerpoint/2010/main" val="180725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26851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biex jiekol u jixrob miegħu, u sakkru.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Filgħaxija Urija mar jorqod fuq friexu mal-qaddejja ta’ sidu, u d-dar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 niżilx.</a:t>
            </a:r>
          </a:p>
        </p:txBody>
      </p:sp>
    </p:spTree>
    <p:extLst>
      <p:ext uri="{BB962C8B-B14F-4D97-AF65-F5344CB8AC3E}">
        <p14:creationId xmlns:p14="http://schemas.microsoft.com/office/powerpoint/2010/main" val="3548410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427218"/>
            <a:ext cx="22466495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L-għada David kiteb ittra lil Ġowab u bagħathielu ma’ Urija. Fl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ittra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kitiblu dan il-kliem:</a:t>
            </a:r>
          </a:p>
        </p:txBody>
      </p:sp>
    </p:spTree>
    <p:extLst>
      <p:ext uri="{BB962C8B-B14F-4D97-AF65-F5344CB8AC3E}">
        <p14:creationId xmlns:p14="http://schemas.microsoft.com/office/powerpoint/2010/main" val="4284768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26851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93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“Qiegħed lil Urija fl-eħrex tat-taqbida</a:t>
            </a:r>
            <a:r>
              <a:rPr lang="en-GB" sz="15500" b="1" i="1" dirty="0">
                <a:solidFill>
                  <a:srgbClr val="093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93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 nett, u intom tbiegħdu minn warajh, ħalli joqtluh u jmut.”</a:t>
            </a:r>
          </a:p>
        </p:txBody>
      </p:sp>
    </p:spTree>
    <p:extLst>
      <p:ext uri="{BB962C8B-B14F-4D97-AF65-F5344CB8AC3E}">
        <p14:creationId xmlns:p14="http://schemas.microsoft.com/office/powerpoint/2010/main" val="3062722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26851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 Ġowab kien jassedja l-belt, qiegħed lil Urija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fil-post fejn kien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jaf li kien hemm nies mill-aktar qalbiena. In-nies tal-belt</a:t>
            </a:r>
          </a:p>
        </p:txBody>
      </p:sp>
    </p:spTree>
    <p:extLst>
      <p:ext uri="{BB962C8B-B14F-4D97-AF65-F5344CB8AC3E}">
        <p14:creationId xmlns:p14="http://schemas.microsoft.com/office/powerpoint/2010/main" val="781185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26851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ħarġu u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ħabtu għal Ġowab. Ħafna mill-eżerċtu, fosthom ukoll qaddejja ta’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David, waqgħu, u miet ukoll Urija l-Ħitti.</a:t>
            </a:r>
          </a:p>
        </p:txBody>
      </p:sp>
    </p:spTree>
    <p:extLst>
      <p:ext uri="{BB962C8B-B14F-4D97-AF65-F5344CB8AC3E}">
        <p14:creationId xmlns:p14="http://schemas.microsoft.com/office/powerpoint/2010/main" val="2490273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744" y="3812487"/>
            <a:ext cx="21942261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59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4283770"/>
            <a:ext cx="21581747" cy="511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Ikollok ħniena minni, o Alla, fi tjubitek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413" y="813919"/>
            <a:ext cx="18893310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2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26851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Ġara li fil-bidu tas-sena, meta s-slaten soltu joħorġu għall-gwerra,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David bagħat lil Ġowab, u l-qaddejja tiegħu, u Iżrael kollu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8635" y="1427218"/>
            <a:ext cx="22322480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Ikollok ħniena minni, o Alla, fi tjubitek;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fil-kobor tal-ħniena tiegħek ħassar ħtijieti.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8635" y="2619852"/>
            <a:ext cx="22322480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Aħsilni kollni mill-ħtija tiegħi;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naddafni mid-dnub tiegħi. </a:t>
            </a:r>
          </a:p>
        </p:txBody>
      </p:sp>
    </p:spTree>
    <p:extLst>
      <p:ext uri="{BB962C8B-B14F-4D97-AF65-F5344CB8AC3E}">
        <p14:creationId xmlns:p14="http://schemas.microsoft.com/office/powerpoint/2010/main" val="1773507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740608"/>
            <a:ext cx="21581747" cy="511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Ikollok ħniena minni, o Alla, fi tjubitek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44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7218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jien nagħrafhom ħtijieti;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id-dnub tiegħi dejjem quddiemi.</a:t>
            </a:r>
          </a:p>
        </p:txBody>
      </p:sp>
    </p:spTree>
    <p:extLst>
      <p:ext uri="{BB962C8B-B14F-4D97-AF65-F5344CB8AC3E}">
        <p14:creationId xmlns:p14="http://schemas.microsoft.com/office/powerpoint/2010/main" val="2776545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2619852"/>
            <a:ext cx="21581747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Kontrik biss jiena dnibt,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dak li hu ħażin f’għajnejk għamilt. </a:t>
            </a:r>
          </a:p>
        </p:txBody>
      </p:sp>
    </p:spTree>
    <p:extLst>
      <p:ext uri="{BB962C8B-B14F-4D97-AF65-F5344CB8AC3E}">
        <p14:creationId xmlns:p14="http://schemas.microsoft.com/office/powerpoint/2010/main" val="662541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740608"/>
            <a:ext cx="21581747" cy="511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Ikollok ħniena minni, o Alla, fi tjubitek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17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7218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 jingħaraf is-sewwa tal-kelma tiegħek,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bla tebgħa jidher il-ħaqq tiegħek.</a:t>
            </a:r>
          </a:p>
        </p:txBody>
      </p:sp>
    </p:spTree>
    <p:extLst>
      <p:ext uri="{BB962C8B-B14F-4D97-AF65-F5344CB8AC3E}">
        <p14:creationId xmlns:p14="http://schemas.microsoft.com/office/powerpoint/2010/main" val="2135554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2619852"/>
            <a:ext cx="21581747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Ara, jiena ssawwart </a:t>
            </a:r>
            <a:endParaRPr lang="en-GB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fil-ħtija,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fid-dnub nisslitni ommi. </a:t>
            </a:r>
          </a:p>
        </p:txBody>
      </p:sp>
    </p:spTree>
    <p:extLst>
      <p:ext uri="{BB962C8B-B14F-4D97-AF65-F5344CB8AC3E}">
        <p14:creationId xmlns:p14="http://schemas.microsoft.com/office/powerpoint/2010/main" val="391778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740608"/>
            <a:ext cx="21581747" cy="511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Ikollok ħniena minni, o Alla, fi tjubitek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37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03450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Agħmel li nisma’ l-ferħ u l-hena,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għadmi, li int sħaqt, jithenna.</a:t>
            </a:r>
          </a:p>
        </p:txBody>
      </p:sp>
    </p:spTree>
    <p:extLst>
      <p:ext uri="{BB962C8B-B14F-4D97-AF65-F5344CB8AC3E}">
        <p14:creationId xmlns:p14="http://schemas.microsoft.com/office/powerpoint/2010/main" val="31525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26851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għall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gwerra;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wara li ħarbtu l-art tal-Għammonin,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dawru l-belt ta’ Rabba.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Imma David baqa’ Ġerusalemm.</a:t>
            </a:r>
          </a:p>
        </p:txBody>
      </p:sp>
    </p:spTree>
    <p:extLst>
      <p:ext uri="{BB962C8B-B14F-4D97-AF65-F5344CB8AC3E}">
        <p14:creationId xmlns:p14="http://schemas.microsoft.com/office/powerpoint/2010/main" val="2736379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2619852"/>
            <a:ext cx="21581747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Dawwar wiċċek minn ħtijieti;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ħassar ħżuniti kollha. </a:t>
            </a:r>
          </a:p>
        </p:txBody>
      </p:sp>
    </p:spTree>
    <p:extLst>
      <p:ext uri="{BB962C8B-B14F-4D97-AF65-F5344CB8AC3E}">
        <p14:creationId xmlns:p14="http://schemas.microsoft.com/office/powerpoint/2010/main" val="4037590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740608"/>
            <a:ext cx="21581747" cy="511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Ikollok ħniena minni, o Alla, fi tjubitek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92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005121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7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4693" y="234584"/>
            <a:ext cx="21762406" cy="12130819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Infaħħrek, Missier, Sid 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is-sema u l-art,</a:t>
            </a:r>
          </a:p>
          <a:p>
            <a:pPr algn="ctr"/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inti dawn il-ħwejjeġ tas-Saltna wrejthom 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liċ-ċkejknin.</a:t>
            </a: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259099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30623" y="1863651"/>
            <a:ext cx="22538503" cy="889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Mark</a:t>
            </a:r>
            <a:endParaRPr lang="mt-MT" sz="155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4, 26-34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74639" y="3812487"/>
            <a:ext cx="22250471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Ġesù qal lill-folla: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38635" y="292136"/>
            <a:ext cx="2225047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Is-Saltna ta’ Alla hi bħal meta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raġel ikun xeħet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iż-żerriegħa fl-art. Rieqed jew imqajjem, billejl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jew binhar, iż-żerriegħa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96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38635" y="292136"/>
            <a:ext cx="2225047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tinbet u tikber, bla ma jaf kif. L-art trodd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minnha nfisha l-ewwel il-barma, imbagħad is-sbula,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mbagħad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il-qamħ mimli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01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38635" y="292136"/>
            <a:ext cx="2225047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fis-sbula. U meta l-frott isir, malajr il-bidwi jmidd idu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għall-minġel, għax ikun wasal żmien il-ħsad.”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qal: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26851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Ġara li, għall-ħabta ta’ filgħaxija David qam minn friexu u mar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jagħmel mixja fuq is-setaħ tal-palazz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tas-sultan u minn fuq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299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74639" y="1428012"/>
            <a:ext cx="2225047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“Ma’ xiex sejrin inqabbluha s-Saltna ta’ Alla, jew b’liema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parabbola nfissruha? </a:t>
            </a:r>
          </a:p>
        </p:txBody>
      </p:sp>
    </p:spTree>
    <p:extLst>
      <p:ext uri="{BB962C8B-B14F-4D97-AF65-F5344CB8AC3E}">
        <p14:creationId xmlns:p14="http://schemas.microsoft.com/office/powerpoint/2010/main" val="3821807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38635" y="292136"/>
            <a:ext cx="2225047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Qisha żerriegħa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tal-mustarda; din meta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tinżara’ fil-ħamrija, hi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l-iċken fost iż-żrieragħ kollha fuq l-art;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652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38635" y="292136"/>
            <a:ext cx="2225047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mma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wara li tinżara’ tikber u ssir l-akbar waħda fost il-ħxejjex kollha,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toħroġ friegħi wesgħin, hekk li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19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74639" y="2620646"/>
            <a:ext cx="22250471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l-għasafar tal-ajru jkunu jistgħu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jistkennu għad-dell tagħha.”</a:t>
            </a:r>
          </a:p>
        </p:txBody>
      </p:sp>
    </p:spTree>
    <p:extLst>
      <p:ext uri="{BB962C8B-B14F-4D97-AF65-F5344CB8AC3E}">
        <p14:creationId xmlns:p14="http://schemas.microsoft.com/office/powerpoint/2010/main" val="33856969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38635" y="292136"/>
            <a:ext cx="2225047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B’ħafna parabboli bħal dawn kien ixandrilhom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il-Kelma, kif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kienu jistgħu jifhmuha huma, u mingħajr xi parabbola ma kienx</a:t>
            </a:r>
          </a:p>
        </p:txBody>
      </p:sp>
    </p:spTree>
    <p:extLst>
      <p:ext uri="{BB962C8B-B14F-4D97-AF65-F5344CB8AC3E}">
        <p14:creationId xmlns:p14="http://schemas.microsoft.com/office/powerpoint/2010/main" val="527210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38635" y="292136"/>
            <a:ext cx="2225047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ikellimhom; imma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lid-dixxipli tiegħu, meta kien ikun waħdu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magħhom, kien ifissrilhom kollox.</a:t>
            </a:r>
          </a:p>
        </p:txBody>
      </p:sp>
    </p:spTree>
    <p:extLst>
      <p:ext uri="{BB962C8B-B14F-4D97-AF65-F5344CB8AC3E}">
        <p14:creationId xmlns:p14="http://schemas.microsoft.com/office/powerpoint/2010/main" val="27406496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3609979"/>
            <a:ext cx="22838996" cy="497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7FB7-9EFF-8960-6E6F-5BD86C9A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C9E5-6161-3692-103B-B26541CC6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26851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is-setaħ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jilmaħ mara qiegħda tinħasel. Il-mara kienet sabiħa ħafna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fl-għajn. U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David bagħat jistaqsi min kienet dik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6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427218"/>
            <a:ext cx="22466495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il-mara. U qalulu: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“Dik Batseba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bint Eligħam, mart Urija </a:t>
            </a:r>
            <a:endParaRPr lang="en-GB" sz="15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l-Ħitti.” </a:t>
            </a:r>
            <a:endParaRPr lang="en-GB" sz="15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5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26851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David bagħat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il-messaġġiera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tiegħu għaliha; u hi daħlet għandu, u hu mtedd magħha.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l-mara tqalet u bagħtet</a:t>
            </a:r>
          </a:p>
        </p:txBody>
      </p:sp>
    </p:spTree>
    <p:extLst>
      <p:ext uri="{BB962C8B-B14F-4D97-AF65-F5344CB8AC3E}">
        <p14:creationId xmlns:p14="http://schemas.microsoft.com/office/powerpoint/2010/main" val="412508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26851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tgħid lil David u qaltlu: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“Jien tqalt.”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Imbagħad David bagħat jgħid lil Ġowab: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93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“Ibgħatli lil Urija l-Ħitti.”</a:t>
            </a:r>
            <a:endParaRPr lang="mt-MT" sz="15500" dirty="0">
              <a:solidFill>
                <a:srgbClr val="093F3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26851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Ġowab bagħat lil Urija għand David. Meta Urija wasal, David staqsieh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jekk kienx tajjeb Ġowab, kienx tajjeb l-eżerċtu, u</a:t>
            </a:r>
          </a:p>
        </p:txBody>
      </p:sp>
    </p:spTree>
    <p:extLst>
      <p:ext uri="{BB962C8B-B14F-4D97-AF65-F5344CB8AC3E}">
        <p14:creationId xmlns:p14="http://schemas.microsoft.com/office/powerpoint/2010/main" val="2911568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789</Words>
  <Application>Microsoft Office PowerPoint</Application>
  <PresentationFormat>Custom</PresentationFormat>
  <Paragraphs>121</Paragraphs>
  <Slides>47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312</cp:revision>
  <dcterms:created xsi:type="dcterms:W3CDTF">2008-12-28T11:50:57Z</dcterms:created>
  <dcterms:modified xsi:type="dcterms:W3CDTF">2024-01-11T06:57:06Z</dcterms:modified>
</cp:coreProperties>
</file>