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57" r:id="rId10"/>
    <p:sldMasterId id="2147484269" r:id="rId11"/>
  </p:sldMasterIdLst>
  <p:notesMasterIdLst>
    <p:notesMasterId r:id="rId49"/>
  </p:notesMasterIdLst>
  <p:sldIdLst>
    <p:sldId id="339" r:id="rId12"/>
    <p:sldId id="679" r:id="rId13"/>
    <p:sldId id="258" r:id="rId14"/>
    <p:sldId id="760" r:id="rId15"/>
    <p:sldId id="761" r:id="rId16"/>
    <p:sldId id="762" r:id="rId17"/>
    <p:sldId id="763" r:id="rId18"/>
    <p:sldId id="764" r:id="rId19"/>
    <p:sldId id="765" r:id="rId20"/>
    <p:sldId id="766" r:id="rId21"/>
    <p:sldId id="327" r:id="rId22"/>
    <p:sldId id="328" r:id="rId23"/>
    <p:sldId id="278" r:id="rId24"/>
    <p:sldId id="767" r:id="rId25"/>
    <p:sldId id="292" r:id="rId26"/>
    <p:sldId id="667" r:id="rId27"/>
    <p:sldId id="768" r:id="rId28"/>
    <p:sldId id="668" r:id="rId29"/>
    <p:sldId id="769" r:id="rId30"/>
    <p:sldId id="704" r:id="rId31"/>
    <p:sldId id="705" r:id="rId32"/>
    <p:sldId id="607" r:id="rId33"/>
    <p:sldId id="331" r:id="rId34"/>
    <p:sldId id="608" r:id="rId35"/>
    <p:sldId id="330" r:id="rId36"/>
    <p:sldId id="344" r:id="rId37"/>
    <p:sldId id="770" r:id="rId38"/>
    <p:sldId id="771" r:id="rId39"/>
    <p:sldId id="772" r:id="rId40"/>
    <p:sldId id="773" r:id="rId41"/>
    <p:sldId id="774" r:id="rId42"/>
    <p:sldId id="775" r:id="rId43"/>
    <p:sldId id="776" r:id="rId44"/>
    <p:sldId id="777" r:id="rId45"/>
    <p:sldId id="778" r:id="rId46"/>
    <p:sldId id="306" r:id="rId47"/>
    <p:sldId id="305" r:id="rId48"/>
  </p:sldIdLst>
  <p:sldSz cx="23399750" cy="12599988"/>
  <p:notesSz cx="6858000" cy="9144000"/>
  <p:embeddedFontLst>
    <p:embeddedFont>
      <p:font typeface="Book Antiqua" panose="02040602050305030304" pitchFamily="18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Lucida Sans" panose="020B0602030504020204" pitchFamily="34" charset="0"/>
      <p:regular r:id="rId58"/>
      <p:bold r:id="rId59"/>
      <p:italic r:id="rId60"/>
      <p:boldItalic r:id="rId61"/>
    </p:embeddedFont>
    <p:embeddedFont>
      <p:font typeface="Malta" panose="020B0604020202020204"/>
      <p:regular r:id="rId62"/>
      <p:bold r:id="rId63"/>
      <p:italic r:id="rId64"/>
      <p:boldItalic r:id="rId65"/>
    </p:embeddedFont>
    <p:embeddedFont>
      <p:font typeface="Wingdings 2" panose="05020102010507070707" pitchFamily="18" charset="2"/>
      <p:regular r:id="rId66"/>
    </p:embeddedFont>
    <p:embeddedFont>
      <p:font typeface="Wingdings 3" panose="05040102010807070707" pitchFamily="18" charset="2"/>
      <p:regular r:id="rId6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0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5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0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523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027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532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036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319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850"/>
    <a:srgbClr val="3E1B59"/>
    <a:srgbClr val="003300"/>
    <a:srgbClr val="006600"/>
    <a:srgbClr val="0000CC"/>
    <a:srgbClr val="00569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2362"/>
        <p:guide pos="3197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font" Target="fonts/font14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2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713D-CB83-487E-9CAD-D100270C1AC2}" type="datetimeFigureOut">
              <a:rPr lang="en-GB" smtClean="0"/>
              <a:pPr/>
              <a:t>28/12/2023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5EC4-4B17-4313-83E1-32EE4A0998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0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505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7009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514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4018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523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1027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532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8036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E53-FC2B-4D80-A64C-1180A5957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1D57-AFB0-400B-AA23-4BBFA6DD5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71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AD63-FB8E-471E-ACE5-4B44FD9C0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1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0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1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9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80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5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5D26-A189-463B-B509-A528B6413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4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9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43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96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4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5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3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5" y="2519998"/>
            <a:ext cx="21059776" cy="3359996"/>
          </a:xfrm>
        </p:spPr>
        <p:txBody>
          <a:bodyPr lIns="92583" tIns="0" rIns="9258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60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12488" indent="0" algn="ctr">
              <a:buNone/>
            </a:lvl2pPr>
            <a:lvl3pPr marL="2024975" indent="0" algn="ctr">
              <a:buNone/>
            </a:lvl3pPr>
            <a:lvl4pPr marL="3037463" indent="0" algn="ctr">
              <a:buNone/>
            </a:lvl4pPr>
            <a:lvl5pPr marL="4049951" indent="0" algn="ctr">
              <a:buNone/>
            </a:lvl5pPr>
            <a:lvl6pPr marL="5062438" indent="0" algn="ctr">
              <a:buNone/>
            </a:lvl6pPr>
            <a:lvl7pPr marL="6074926" indent="0" algn="ctr">
              <a:buNone/>
            </a:lvl7pPr>
            <a:lvl8pPr marL="7087414" indent="0" algn="ctr">
              <a:buNone/>
            </a:lvl8pPr>
            <a:lvl9pPr marL="809990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C5DE1F-998D-4C37-8881-0672937A4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100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8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6DC5CD-4673-4CAD-94DE-9F9528DD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90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20000"/>
            <a:ext cx="18134807" cy="3359996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60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7" cy="2773746"/>
          </a:xfrm>
        </p:spPr>
        <p:txBody>
          <a:bodyPr/>
          <a:lstStyle>
            <a:lvl1pPr marL="161998" indent="0" algn="l">
              <a:buNone/>
              <a:defRPr sz="4484">
                <a:solidFill>
                  <a:schemeClr val="tx1"/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CE22DB-AAA1-43D5-8BEB-6F6E3A6A4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5BE56A-FB11-4107-BF07-31531E108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239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4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4"/>
            <a:ext cx="10343015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4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7"/>
            <a:ext cx="10343015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8DDA60-3700-47FC-AD4A-CD7F38241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434031-B701-4751-A119-C410064B7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69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BF90F7-97EF-4061-84DE-84FAA312B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3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92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3062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921"/>
            </a:lvl3pPr>
            <a:lvl4pPr>
              <a:defRPr sz="4484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D20705-2420-4423-B03C-81361F280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6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122E-1085-49CF-80B1-FE38F2696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92583" rIns="92583" bIns="0" anchor="b">
            <a:sp3d prstMaterial="softEdge"/>
          </a:bodyPr>
          <a:lstStyle>
            <a:lvl1pPr algn="ctr">
              <a:buNone/>
              <a:defRPr sz="44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108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1"/>
            <a:ext cx="14039850" cy="974399"/>
          </a:xfrm>
        </p:spPr>
        <p:txBody>
          <a:bodyPr lIns="92583" rIns="92583"/>
          <a:lstStyle>
            <a:lvl1pPr marL="0" indent="0" algn="ctr">
              <a:buNone/>
              <a:defRPr sz="3062"/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86F83E-CFEC-4088-AE74-8C76FC3C4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004C2D-7411-4799-92C2-A05D958E9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E54628-0060-4894-BDDA-35D519CF7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00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89"/>
            <a:ext cx="7409920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F8CD2F-FA89-4AF0-A8E2-C26B69A0E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0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223E-5D65-4661-9737-C5F1436E1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342F-5B7C-43F7-8536-5E354D4DE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27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974E-0C6A-4392-B4FB-70BE2E3E7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D866-35B5-4909-8373-EB7047AFA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3AAC-E654-488D-99C5-C2E376D1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5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4094-6CDC-4F45-98AF-2CDE0A967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7AFA-2A60-4519-8564-2A9E78242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4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23B-DD06-4D1A-A12C-BC3BA1442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171A-A949-4523-9F2C-E4CED6C28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9F2A-F441-4217-95E9-7E04A5AD3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AECD-F953-425B-86B8-5164D081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C16-A0B5-4761-9B8D-A853F04F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0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D61C-5192-4AF0-B75D-0A59B99E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6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001B-F52C-4A11-8911-02B575CE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7498-8439-4274-967E-E9C63E070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F880-BF6B-4E2C-9596-BCF3BA6E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44F-D7A5-4449-8D50-A032D97B7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067-ABBD-480D-A18E-DB83D68FB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0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AAF8-E44E-4DAB-BD8C-F8CDEC147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021F-DCE5-4F21-BE2B-B0E39316C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E433-3338-48AB-827C-F2F8E3186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A7CF-D127-4F4F-A89A-71BC62346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1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67F-8CE0-43F1-9CC0-60FD64CC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5F00-6793-4FB3-BC55-53F3EBBD1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BC3E-F0DB-4EF5-955A-3F6BBEC0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4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80BA-598B-4EE9-AA1A-562087A6B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9384-5B43-4878-8778-4984BBC7B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7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489A-432E-4178-8D5D-5E8DA6055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3E6-6910-4DC4-B047-98EED368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5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40D-A504-4DC3-864F-A0D141746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5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7AAF-715C-4708-88BE-8456CEFF5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1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168-E101-48B9-8E74-9B91407FB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6F9B-0552-486A-99B9-69F86C0A4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125A-7069-4A97-B26A-F35663FE3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3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EA43-21D2-4502-AB17-7B045C94F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8243-59B1-4CCE-9269-1CF0832C3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07F4-A435-4C26-8131-F03F82FF0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3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A5B8-CE24-4533-959A-64CB68640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7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119-2B9C-421D-8179-0724621F7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2BE-3FFB-4163-B0C2-356FEE5C0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3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FDA1-8913-4374-A549-828238DFD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4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262B-CBBD-4E10-8120-091329884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1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9B32-B7A1-48E7-9278-9E4C35DC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594A-DA7E-4BE2-882C-D8909A55B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5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1AC4-2588-48D9-9794-80BD428C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6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F3EB-3718-4AB5-A3DD-E3477D58B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A2D7-560F-4651-91E4-87CB9C0B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1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C3EC-3886-49B8-B6DE-4BDE54C80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15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C155-AF92-4BD8-8BF9-FA546D85F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80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0410-DA2B-42C3-85B5-EE09457F5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5E31-8DD2-47DA-ADC0-9DC7BEE6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2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FD7-909C-4C47-A029-C73C85E24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5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9EF1-968B-4A63-B5E2-9D3D58B11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6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93F6-C601-4DA1-B73D-078FA70A2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63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F18C-DC9F-462B-B44C-F18190AB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58FA-2789-4ACC-906E-4D4A2BD78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0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4F9B-5109-4348-A5B7-6752A0534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60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DB7E-6D07-4D62-BC12-CC58BB282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8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456F-3BEE-480C-B46A-8F037917B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5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CFDF-CB63-4F62-96AC-9E04721FA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4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A7F3-FA52-485B-88D6-519B46FF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A7FD-4725-4682-A374-D60F55DC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1AF4-B49A-48F7-93E4-FA9BF603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B599-78D9-4939-810A-5C279E4B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0006-C3EB-4F30-9E26-BDB0FF6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1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46B1-E2CC-46A1-A9DB-24EC031D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8AF-B3C9-461D-B1C2-89C494BC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0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676-83B6-4447-8A72-E094044D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5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871-4DD4-41F6-8DC0-67F7CACB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40CC-F6E8-48A7-9643-37C94067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2B6F-8ABC-4503-BE5B-96891CA7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3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B9BB-543E-4044-B0DB-EF9B63E5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627B-093D-4D06-A6D0-B507977B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D02E-EACA-4E8D-93AB-24FB6181F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4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D1C-8B01-4014-AB34-5DD08C565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1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B9C-8A12-447F-99A4-34F9B09DD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81F8-7566-43AC-80BF-21E1862A6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7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7A17-68A8-411F-9C6A-9B2C1B53C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2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886-A8DF-4EDE-9022-7BEDFE14F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1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AD3-E33F-4A86-8877-4254F94A4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7562-696B-454D-B98D-C903A9ED7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8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56C-0F0E-4068-96DF-9F241EE5F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46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B82-CB7B-4239-9948-CCCA09D70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E63339B-8EAC-473E-987A-52CC41C69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lIns="185166" tIns="92583" rIns="185166" bIns="9258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6"/>
            <a:ext cx="5459942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l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6"/>
            <a:ext cx="7409920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ct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80" cy="670833"/>
          </a:xfrm>
          <a:prstGeom prst="rect">
            <a:avLst/>
          </a:prstGeom>
        </p:spPr>
        <p:txBody>
          <a:bodyPr vert="horz" lIns="0" tIns="92583" rIns="0" bIns="92583" anchor="b"/>
          <a:lstStyle>
            <a:lvl1pPr algn="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2784A2A-8516-415A-A87A-60D35958C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7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9pPr>
    </p:titleStyle>
    <p:bodyStyle>
      <a:lvl1pPr marL="1212877" indent="-91053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234" kern="1200">
          <a:solidFill>
            <a:schemeClr val="tx1"/>
          </a:solidFill>
          <a:latin typeface="+mn-lt"/>
          <a:ea typeface="+mn-ea"/>
          <a:cs typeface="+mn-cs"/>
        </a:defRPr>
      </a:lvl1pPr>
      <a:lvl2pPr marL="1923025" indent="-6257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359" kern="1200">
          <a:solidFill>
            <a:schemeClr val="tx1"/>
          </a:solidFill>
          <a:latin typeface="+mn-lt"/>
          <a:ea typeface="+mn-ea"/>
          <a:cs typeface="+mn-cs"/>
        </a:defRPr>
      </a:lvl2pPr>
      <a:lvl3pPr marL="2510126" indent="-5062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21" kern="1200">
          <a:solidFill>
            <a:schemeClr val="tx1"/>
          </a:solidFill>
          <a:latin typeface="+mn-lt"/>
          <a:ea typeface="+mn-ea"/>
          <a:cs typeface="+mn-cs"/>
        </a:defRPr>
      </a:lvl3pPr>
      <a:lvl4pPr marL="2995276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484" kern="1200">
          <a:solidFill>
            <a:schemeClr val="tx1"/>
          </a:solidFill>
          <a:latin typeface="+mn-lt"/>
          <a:ea typeface="+mn-ea"/>
          <a:cs typeface="+mn-cs"/>
        </a:defRPr>
      </a:lvl4pPr>
      <a:lvl5pPr marL="3420663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908203" indent="-40499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353697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191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>
          <a:solidFill>
            <a:schemeClr val="tx1"/>
          </a:solidFill>
          <a:latin typeface="+mn-lt"/>
          <a:ea typeface="+mn-ea"/>
          <a:cs typeface="+mn-cs"/>
        </a:defRPr>
      </a:lvl8pPr>
      <a:lvl9pPr marL="5244686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40D60CA-B653-463F-A50D-9F6B55834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2FAF667-A7AD-4FD1-A5C3-FB1BFCF4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620010-9DD1-46E8-A796-00002BC75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EA1D78B-F244-41C6-9848-44DAA0D47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A4BEAD-BEC8-4F36-A9E9-D957478F2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D8472-353B-4A08-A5BA-33A37925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403A4E62-C272-4686-A1E5-9950F7DDB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3" y="3743837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Is-Sibt wara </a:t>
            </a:r>
          </a:p>
          <a:p>
            <a:pPr algn="ctr"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l-Epifanija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 err="1">
                <a:cs typeface="Times New Roman" pitchFamily="18" charset="0"/>
              </a:rPr>
              <a:t>f’Ibnu</a:t>
            </a:r>
            <a:r>
              <a:rPr lang="en-GB" altLang="mt-MT" sz="15500" spc="-300" dirty="0">
                <a:cs typeface="Times New Roman" pitchFamily="18" charset="0"/>
              </a:rPr>
              <a:t> Ġesù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Kristu. Dan hu Alla l-</a:t>
            </a:r>
            <a:r>
              <a:rPr lang="en-GB" altLang="mt-MT" sz="15500" spc="-300" dirty="0" err="1">
                <a:cs typeface="Times New Roman" pitchFamily="18" charset="0"/>
              </a:rPr>
              <a:t>veru</a:t>
            </a:r>
            <a:r>
              <a:rPr lang="en-GB" altLang="mt-MT" sz="15500" spc="-300" dirty="0">
                <a:cs typeface="Times New Roman" pitchFamily="18" charset="0"/>
              </a:rPr>
              <a:t>, u l-</a:t>
            </a:r>
            <a:r>
              <a:rPr lang="en-GB" altLang="mt-MT" sz="15500" spc="-300" dirty="0" err="1">
                <a:cs typeface="Times New Roman" pitchFamily="18" charset="0"/>
              </a:rPr>
              <a:t>ħajja</a:t>
            </a:r>
            <a:r>
              <a:rPr lang="en-GB" altLang="mt-MT" sz="15500" spc="-300" dirty="0">
                <a:cs typeface="Times New Roman" pitchFamily="18" charset="0"/>
              </a:rPr>
              <a:t> ta’ </a:t>
            </a:r>
            <a:r>
              <a:rPr lang="en-GB" altLang="mt-MT" sz="15500" spc="-300" dirty="0" err="1">
                <a:cs typeface="Times New Roman" pitchFamily="18" charset="0"/>
              </a:rPr>
              <a:t>dejjem</a:t>
            </a:r>
            <a:r>
              <a:rPr lang="en-GB" altLang="mt-MT" sz="15500" spc="-3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 err="1">
                <a:cs typeface="Times New Roman" pitchFamily="18" charset="0"/>
              </a:rPr>
              <a:t>Uliedi</a:t>
            </a:r>
            <a:r>
              <a:rPr lang="en-GB" altLang="mt-MT" sz="15500" spc="-300" dirty="0">
                <a:cs typeface="Times New Roman" pitchFamily="18" charset="0"/>
              </a:rPr>
              <a:t>, </a:t>
            </a:r>
            <a:r>
              <a:rPr lang="en-GB" altLang="mt-MT" sz="15500" spc="-300" dirty="0" err="1">
                <a:cs typeface="Times New Roman" pitchFamily="18" charset="0"/>
              </a:rPr>
              <a:t>ħarsu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rwieħkom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endParaRPr lang="mt-MT" altLang="mt-MT" sz="15500" spc="-3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mill-</a:t>
            </a:r>
            <a:r>
              <a:rPr lang="en-GB" altLang="mt-MT" sz="15500" spc="-300" dirty="0" err="1">
                <a:cs typeface="Times New Roman" pitchFamily="18" charset="0"/>
              </a:rPr>
              <a:t>idoli</a:t>
            </a:r>
            <a:r>
              <a:rPr lang="en-GB" altLang="mt-MT" sz="15500" spc="-300" dirty="0"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101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2114" y="3430910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R/ 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82688" y="4787826"/>
            <a:ext cx="22634374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jitgħaxxaq bil-poplu tiegħu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988" y="453863"/>
            <a:ext cx="17356307" cy="2589734"/>
          </a:xfrm>
          <a:prstGeom prst="rect">
            <a:avLst/>
          </a:prstGeom>
          <a:noFill/>
        </p:spPr>
        <p:txBody>
          <a:bodyPr wrap="square" lIns="202489" tIns="101244" rIns="202489" bIns="10124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91688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Għannu lill-Mulej għanja ġdida: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fil-ġemgħa ta’ ħbiebu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t-tifħir tiegħu!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 jifraħ Iżrael bil-Ħallieq tiegħu,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jithennew ulied Sijon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bis-sultan tagħhom! </a:t>
            </a:r>
          </a:p>
        </p:txBody>
      </p:sp>
    </p:spTree>
    <p:extLst>
      <p:ext uri="{BB962C8B-B14F-4D97-AF65-F5344CB8AC3E}">
        <p14:creationId xmlns:p14="http://schemas.microsoft.com/office/powerpoint/2010/main" val="216633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jitgħaxxaq bil-poplu tiegħu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jfaħħru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biż-żfin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daqq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tat-tanbur u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taċ-ċetra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2393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 il-Mulej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jitgħaxxaq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bil-poplu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jsebbaħ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lill-fqajrin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bir-rebħa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751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jitgħaxxaq bil-poplu tiegħu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4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94619" y="2619858"/>
            <a:ext cx="22682520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jithennew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ħbiebu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jaqbżu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bil-ferħ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friexhom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0858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4" y="3059634"/>
            <a:ext cx="22835524" cy="6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Ġw 5, 14-21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17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58615" y="1450999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tifħir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Alla jkun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fommhom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dan 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ġieħ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ħbieb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kollha. </a:t>
            </a:r>
          </a:p>
        </p:txBody>
      </p:sp>
    </p:spTree>
    <p:extLst>
      <p:ext uri="{BB962C8B-B14F-4D97-AF65-F5344CB8AC3E}">
        <p14:creationId xmlns:p14="http://schemas.microsoft.com/office/powerpoint/2010/main" val="96560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sv-SE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jitgħaxxaq bil-poplu tiegħu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71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30623" y="235384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Il-poplu li kien qiegħed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fid-dlam ra dawl kbir;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dawk li kienu f’art u dell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il-mewt idda dawl għalihom.</a:t>
            </a:r>
          </a:p>
        </p:txBody>
      </p:sp>
    </p:spTree>
    <p:extLst>
      <p:ext uri="{BB962C8B-B14F-4D97-AF65-F5344CB8AC3E}">
        <p14:creationId xmlns:p14="http://schemas.microsoft.com/office/powerpoint/2010/main" val="4024462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2114" y="2047792"/>
            <a:ext cx="22835524" cy="8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Ġwann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 3, 22-30</a:t>
            </a:r>
          </a:p>
          <a:p>
            <a:pPr algn="ctr">
              <a:defRPr/>
            </a:pP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32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3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F’dak </a:t>
            </a:r>
            <a:r>
              <a:rPr lang="en-GB" altLang="mt-MT" sz="15500" dirty="0" err="1">
                <a:cs typeface="Times New Roman" pitchFamily="18" charset="0"/>
              </a:rPr>
              <a:t>iż-żmien</a:t>
            </a:r>
            <a:r>
              <a:rPr lang="en-GB" altLang="mt-MT" sz="15500" dirty="0">
                <a:cs typeface="Times New Roman" pitchFamily="18" charset="0"/>
              </a:rPr>
              <a:t>, Ġesù </a:t>
            </a:r>
            <a:r>
              <a:rPr lang="en-GB" altLang="mt-MT" sz="15500" dirty="0" err="1">
                <a:cs typeface="Times New Roman" pitchFamily="18" charset="0"/>
              </a:rPr>
              <a:t>ġie</a:t>
            </a:r>
            <a:r>
              <a:rPr lang="en-GB" altLang="mt-MT" sz="15500" dirty="0">
                <a:cs typeface="Times New Roman" pitchFamily="18" charset="0"/>
              </a:rPr>
              <a:t> mad-</a:t>
            </a:r>
            <a:r>
              <a:rPr lang="en-GB" altLang="mt-MT" sz="15500" dirty="0" err="1">
                <a:cs typeface="Times New Roman" pitchFamily="18" charset="0"/>
              </a:rPr>
              <a:t>dixxipli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fl</a:t>
            </a:r>
            <a:r>
              <a:rPr lang="en-GB" altLang="mt-MT" sz="15500" dirty="0">
                <a:cs typeface="Times New Roman" pitchFamily="18" charset="0"/>
              </a:rPr>
              <a:t>-art tal-</a:t>
            </a:r>
            <a:r>
              <a:rPr lang="en-GB" altLang="mt-MT" sz="15500" dirty="0" err="1">
                <a:cs typeface="Times New Roman" pitchFamily="18" charset="0"/>
              </a:rPr>
              <a:t>Lhudija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u </a:t>
            </a:r>
            <a:r>
              <a:rPr lang="en-GB" altLang="mt-MT" sz="15500" dirty="0" err="1">
                <a:cs typeface="Times New Roman" pitchFamily="18" charset="0"/>
              </a:rPr>
              <a:t>baqa</a:t>
            </a:r>
            <a:r>
              <a:rPr lang="en-GB" altLang="mt-MT" sz="15500" dirty="0">
                <a:cs typeface="Times New Roman" pitchFamily="18" charset="0"/>
              </a:rPr>
              <a:t>’ hemm </a:t>
            </a:r>
            <a:r>
              <a:rPr lang="en-GB" altLang="mt-MT" sz="15500" dirty="0" err="1">
                <a:cs typeface="Times New Roman" pitchFamily="18" charset="0"/>
              </a:rPr>
              <a:t>magħhom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jgħammed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Ġwanni </a:t>
            </a:r>
            <a:r>
              <a:rPr lang="en-GB" altLang="mt-MT" sz="15500" dirty="0" err="1">
                <a:cs typeface="Times New Roman" pitchFamily="18" charset="0"/>
              </a:rPr>
              <a:t>wkoll</a:t>
            </a:r>
            <a:r>
              <a:rPr lang="en-GB" altLang="mt-MT" sz="15500" dirty="0">
                <a:cs typeface="Times New Roman" pitchFamily="18" charset="0"/>
              </a:rPr>
              <a:t> kien qiegħed</a:t>
            </a:r>
          </a:p>
        </p:txBody>
      </p:sp>
    </p:spTree>
    <p:extLst>
      <p:ext uri="{BB962C8B-B14F-4D97-AF65-F5344CB8AC3E}">
        <p14:creationId xmlns:p14="http://schemas.microsoft.com/office/powerpoint/2010/main" val="404885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jgħammed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f’Għajnun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qrib</a:t>
            </a:r>
            <a:r>
              <a:rPr lang="en-GB" altLang="mt-MT" sz="15500" dirty="0">
                <a:cs typeface="Times New Roman" pitchFamily="18" charset="0"/>
              </a:rPr>
              <a:t> Salim,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għax </a:t>
            </a:r>
            <a:r>
              <a:rPr lang="en-GB" altLang="mt-MT" sz="15500" dirty="0" err="1">
                <a:cs typeface="Times New Roman" pitchFamily="18" charset="0"/>
              </a:rPr>
              <a:t>f’dik</a:t>
            </a:r>
            <a:r>
              <a:rPr lang="en-GB" altLang="mt-MT" sz="15500" dirty="0">
                <a:cs typeface="Times New Roman" pitchFamily="18" charset="0"/>
              </a:rPr>
              <a:t> in-</a:t>
            </a:r>
            <a:r>
              <a:rPr lang="en-GB" altLang="mt-MT" sz="15500" dirty="0" err="1">
                <a:cs typeface="Times New Roman" pitchFamily="18" charset="0"/>
              </a:rPr>
              <a:t>naħa</a:t>
            </a:r>
            <a:r>
              <a:rPr lang="en-GB" altLang="mt-MT" sz="15500" dirty="0">
                <a:cs typeface="Times New Roman" pitchFamily="18" charset="0"/>
              </a:rPr>
              <a:t> kien hemm ħafna 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; u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n-</a:t>
            </a:r>
            <a:r>
              <a:rPr lang="en-GB" altLang="mt-MT" sz="15500" dirty="0" err="1">
                <a:cs typeface="Times New Roman" pitchFamily="18" charset="0"/>
              </a:rPr>
              <a:t>nies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kienet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tiġi</a:t>
            </a:r>
            <a:r>
              <a:rPr lang="en-GB" altLang="mt-MT" sz="15500" dirty="0">
                <a:cs typeface="Times New Roman" pitchFamily="18" charset="0"/>
              </a:rPr>
              <a:t> biex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titgħammed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42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Sa issa lil Ġwanni </a:t>
            </a:r>
            <a:r>
              <a:rPr lang="en-GB" altLang="mt-MT" sz="15500" dirty="0" err="1">
                <a:cs typeface="Times New Roman" pitchFamily="18" charset="0"/>
              </a:rPr>
              <a:t>kienu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għadhom</a:t>
            </a:r>
            <a:r>
              <a:rPr lang="en-GB" altLang="mt-MT" sz="15500" dirty="0">
                <a:cs typeface="Times New Roman" pitchFamily="18" charset="0"/>
              </a:rPr>
              <a:t> ma </a:t>
            </a:r>
            <a:r>
              <a:rPr lang="en-GB" altLang="mt-MT" sz="15500" dirty="0" err="1">
                <a:cs typeface="Times New Roman" pitchFamily="18" charset="0"/>
              </a:rPr>
              <a:t>tefgħuhx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fil-</a:t>
            </a:r>
            <a:r>
              <a:rPr lang="en-GB" altLang="mt-MT" sz="15500" dirty="0" err="1">
                <a:cs typeface="Times New Roman" pitchFamily="18" charset="0"/>
              </a:rPr>
              <a:t>ħabs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Ġara mela li d-</a:t>
            </a:r>
            <a:r>
              <a:rPr lang="en-GB" altLang="mt-MT" sz="15500" dirty="0" err="1">
                <a:cs typeface="Times New Roman" pitchFamily="18" charset="0"/>
              </a:rPr>
              <a:t>dixxipli</a:t>
            </a:r>
            <a:r>
              <a:rPr lang="en-GB" altLang="mt-MT" sz="15500" dirty="0">
                <a:cs typeface="Times New Roman" pitchFamily="18" charset="0"/>
              </a:rPr>
              <a:t> ta’ Ġwanni </a:t>
            </a:r>
            <a:r>
              <a:rPr lang="en-GB" altLang="mt-MT" sz="15500" dirty="0" err="1">
                <a:cs typeface="Times New Roman" pitchFamily="18" charset="0"/>
              </a:rPr>
              <a:t>tlewmu</a:t>
            </a:r>
            <a:r>
              <a:rPr lang="en-GB" altLang="mt-MT" sz="15500" dirty="0">
                <a:cs typeface="Times New Roman" pitchFamily="18" charset="0"/>
              </a:rPr>
              <a:t> ma’</a:t>
            </a:r>
          </a:p>
        </p:txBody>
      </p:sp>
    </p:spTree>
    <p:extLst>
      <p:ext uri="{BB962C8B-B14F-4D97-AF65-F5344CB8AC3E}">
        <p14:creationId xmlns:p14="http://schemas.microsoft.com/office/powerpoint/2010/main" val="2887158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620652"/>
            <a:ext cx="22538504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wieħed </a:t>
            </a:r>
            <a:r>
              <a:rPr lang="en-GB" altLang="mt-MT" sz="15500" dirty="0" err="1">
                <a:cs typeface="Times New Roman" pitchFamily="18" charset="0"/>
              </a:rPr>
              <a:t>Lhudi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fuq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ir-rit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tal-</a:t>
            </a:r>
            <a:r>
              <a:rPr lang="en-GB" altLang="mt-MT" sz="15500" dirty="0" err="1">
                <a:cs typeface="Times New Roman" pitchFamily="18" charset="0"/>
              </a:rPr>
              <a:t>purifikazzjoni</a:t>
            </a:r>
            <a:r>
              <a:rPr lang="en-GB" altLang="mt-MT" sz="15500" dirty="0">
                <a:cs typeface="Times New Roman" pitchFamily="18" charset="0"/>
              </a:rPr>
              <a:t>, u </a:t>
            </a:r>
            <a:r>
              <a:rPr lang="en-GB" altLang="mt-MT" sz="15500" dirty="0" err="1">
                <a:cs typeface="Times New Roman" pitchFamily="18" charset="0"/>
              </a:rPr>
              <a:t>ġew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għand</a:t>
            </a:r>
            <a:r>
              <a:rPr lang="en-GB" altLang="mt-MT" sz="15500" dirty="0">
                <a:cs typeface="Times New Roman" pitchFamily="18" charset="0"/>
              </a:rPr>
              <a:t> Ġwanni </a:t>
            </a:r>
            <a:r>
              <a:rPr lang="en-GB" altLang="mt-MT" sz="15500" dirty="0" err="1">
                <a:cs typeface="Times New Roman" pitchFamily="18" charset="0"/>
              </a:rPr>
              <a:t>jgħidulu</a:t>
            </a:r>
            <a:r>
              <a:rPr lang="en-GB" altLang="mt-MT" sz="15500" dirty="0"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1914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 err="1">
                <a:cs typeface="Times New Roman" pitchFamily="18" charset="0"/>
              </a:rPr>
              <a:t>Għeżież</a:t>
            </a:r>
            <a:r>
              <a:rPr lang="en-GB" altLang="mt-MT" sz="15500" spc="-300" dirty="0">
                <a:cs typeface="Times New Roman" pitchFamily="18" charset="0"/>
              </a:rPr>
              <a:t>, din hi l-</a:t>
            </a:r>
            <a:r>
              <a:rPr lang="en-GB" altLang="mt-MT" sz="15500" spc="-300" dirty="0" err="1">
                <a:cs typeface="Times New Roman" pitchFamily="18" charset="0"/>
              </a:rPr>
              <a:t>fiduċja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sħiħa</a:t>
            </a:r>
            <a:r>
              <a:rPr lang="en-GB" altLang="mt-MT" sz="15500" spc="-300" dirty="0">
                <a:cs typeface="Times New Roman" pitchFamily="18" charset="0"/>
              </a:rPr>
              <a:t> li </a:t>
            </a:r>
            <a:r>
              <a:rPr lang="en-GB" altLang="mt-MT" sz="15500" spc="-300" dirty="0" err="1">
                <a:cs typeface="Times New Roman" pitchFamily="18" charset="0"/>
              </a:rPr>
              <a:t>għandna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fl-Iben</a:t>
            </a:r>
            <a:r>
              <a:rPr lang="en-GB" altLang="mt-MT" sz="15500" spc="-300" dirty="0">
                <a:cs typeface="Times New Roman" pitchFamily="18" charset="0"/>
              </a:rPr>
              <a:t> ta’ Alla, li jekk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nitolbu</a:t>
            </a:r>
            <a:r>
              <a:rPr lang="en-GB" altLang="mt-MT" sz="15500" spc="-300" dirty="0">
                <a:cs typeface="Times New Roman" pitchFamily="18" charset="0"/>
              </a:rPr>
              <a:t> xi </a:t>
            </a:r>
            <a:r>
              <a:rPr lang="en-GB" altLang="mt-MT" sz="15500" spc="-300" dirty="0" err="1">
                <a:cs typeface="Times New Roman" pitchFamily="18" charset="0"/>
              </a:rPr>
              <a:t>ħaġa</a:t>
            </a:r>
            <a:r>
              <a:rPr lang="en-GB" altLang="mt-MT" sz="15500" spc="-300" dirty="0">
                <a:cs typeface="Times New Roman" pitchFamily="18" charset="0"/>
              </a:rPr>
              <a:t> skont </a:t>
            </a:r>
            <a:r>
              <a:rPr lang="en-GB" altLang="mt-MT" sz="15500" spc="-300" dirty="0" err="1">
                <a:cs typeface="Times New Roman" pitchFamily="18" charset="0"/>
              </a:rPr>
              <a:t>ir-rieda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tiegħu</a:t>
            </a:r>
            <a:r>
              <a:rPr lang="en-GB" altLang="mt-MT" sz="15500" spc="-300" dirty="0">
                <a:cs typeface="Times New Roman" pitchFamily="18" charset="0"/>
              </a:rPr>
              <a:t>, hu </a:t>
            </a:r>
            <a:r>
              <a:rPr lang="en-GB" altLang="mt-MT" sz="15500" spc="-300" dirty="0" err="1">
                <a:cs typeface="Times New Roman" pitchFamily="18" charset="0"/>
              </a:rPr>
              <a:t>jismagħna</a:t>
            </a:r>
            <a:r>
              <a:rPr lang="en-GB" altLang="mt-MT" sz="15500" spc="-300" dirty="0">
                <a:cs typeface="Times New Roman" pitchFamily="18" charset="0"/>
              </a:rPr>
              <a:t>. </a:t>
            </a:r>
            <a:endParaRPr lang="mt-MT" altLang="mt-MT" sz="15500" spc="-3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1259434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“Rabbi,</a:t>
            </a:r>
            <a:r>
              <a:rPr lang="mt-MT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kien hemm </a:t>
            </a:r>
            <a:r>
              <a:rPr lang="en-GB" altLang="mt-MT" sz="155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raġel</a:t>
            </a:r>
            <a:r>
              <a:rPr lang="en-GB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miegħek</a:t>
            </a:r>
            <a:r>
              <a:rPr lang="en-GB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in-</a:t>
            </a:r>
            <a:r>
              <a:rPr lang="en-GB" altLang="mt-MT" sz="155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naħa</a:t>
            </a:r>
            <a:r>
              <a:rPr lang="en-GB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mt-MT" sz="155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oħra</a:t>
            </a:r>
            <a:r>
              <a:rPr lang="en-GB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b="1" i="1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</a:t>
            </a:r>
            <a:r>
              <a:rPr lang="en-GB" altLang="mt-MT" sz="155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Ġordan</a:t>
            </a:r>
            <a:r>
              <a:rPr lang="en-GB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dak li int </a:t>
            </a:r>
            <a:r>
              <a:rPr lang="en-GB" altLang="mt-MT" sz="155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xhedt</a:t>
            </a:r>
            <a:r>
              <a:rPr lang="mt-MT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għalih</a:t>
            </a:r>
            <a:r>
              <a:rPr lang="en-GB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mt-MT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..</a:t>
            </a:r>
            <a:r>
              <a:rPr lang="en-GB" alt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b="1" i="1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08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619858"/>
            <a:ext cx="22538504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Issa, ara, hu qiegħed 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jgħammed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kulħadd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sejjer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50462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Ġwanni </a:t>
            </a:r>
            <a:r>
              <a:rPr lang="en-GB" altLang="mt-MT" sz="15500" dirty="0" err="1">
                <a:cs typeface="Times New Roman" pitchFamily="18" charset="0"/>
              </a:rPr>
              <a:t>weġibhom</a:t>
            </a:r>
            <a:r>
              <a:rPr lang="en-GB" altLang="mt-MT" sz="15500" dirty="0">
                <a:cs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Ħadd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jista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jirċievi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xi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ħaġa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jekk ma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tingħatalux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mis-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sema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Intom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stess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tistgħu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tixhdu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45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1450999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ħedtilkom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li: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‘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m’iniex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Messija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imma biss li: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‘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kont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mibgħut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qablu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</a:t>
            </a:r>
            <a:endParaRPr lang="en-GB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94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Dak li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għarusa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huwa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għarus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 imma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ħabib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għarus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jkun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ħdejh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jisimgħu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jifraħ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ħafna meta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jisma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784559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1428018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leħen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għarus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dan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ferħ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bih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qalbi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mtliet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Jenħtieġ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jikber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hu u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niċkien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24352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13" y="3885396"/>
            <a:ext cx="228355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4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8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U ladarba </a:t>
            </a:r>
            <a:r>
              <a:rPr lang="en-GB" altLang="mt-MT" sz="15500" spc="-300" dirty="0" err="1">
                <a:cs typeface="Times New Roman" pitchFamily="18" charset="0"/>
              </a:rPr>
              <a:t>nafu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li hu </a:t>
            </a:r>
            <a:r>
              <a:rPr lang="en-GB" altLang="mt-MT" sz="15500" spc="-300" dirty="0" err="1">
                <a:cs typeface="Times New Roman" pitchFamily="18" charset="0"/>
              </a:rPr>
              <a:t>jismagħna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f’dak</a:t>
            </a:r>
            <a:r>
              <a:rPr lang="en-GB" altLang="mt-MT" sz="15500" spc="-300" dirty="0">
                <a:cs typeface="Times New Roman" pitchFamily="18" charset="0"/>
              </a:rPr>
              <a:t> li </a:t>
            </a:r>
            <a:r>
              <a:rPr lang="en-GB" altLang="mt-MT" sz="15500" spc="-300" dirty="0" err="1">
                <a:cs typeface="Times New Roman" pitchFamily="18" charset="0"/>
              </a:rPr>
              <a:t>nitolbu</a:t>
            </a:r>
            <a:r>
              <a:rPr lang="en-GB" altLang="mt-MT" sz="15500" spc="-300" dirty="0">
                <a:cs typeface="Times New Roman" pitchFamily="18" charset="0"/>
              </a:rPr>
              <a:t>, mela </a:t>
            </a:r>
            <a:r>
              <a:rPr lang="en-GB" altLang="mt-MT" sz="15500" spc="-300" dirty="0" err="1">
                <a:cs typeface="Times New Roman" pitchFamily="18" charset="0"/>
              </a:rPr>
              <a:t>nafu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wkoll</a:t>
            </a:r>
            <a:r>
              <a:rPr lang="en-GB" altLang="mt-MT" sz="15500" spc="-300" dirty="0">
                <a:cs typeface="Times New Roman" pitchFamily="18" charset="0"/>
              </a:rPr>
              <a:t> li </a:t>
            </a:r>
            <a:r>
              <a:rPr lang="en-GB" altLang="mt-MT" sz="15500" spc="-300" dirty="0" err="1">
                <a:cs typeface="Times New Roman" pitchFamily="18" charset="0"/>
              </a:rPr>
              <a:t>kulma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tlabnieh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jinsab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diġà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għandna</a:t>
            </a:r>
            <a:r>
              <a:rPr lang="en-GB" altLang="mt-MT" sz="15500" spc="-3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Jekk wieħed </a:t>
            </a:r>
            <a:r>
              <a:rPr lang="en-GB" altLang="mt-MT" sz="15500" spc="-300" dirty="0" err="1">
                <a:cs typeface="Times New Roman" pitchFamily="18" charset="0"/>
              </a:rPr>
              <a:t>jara</a:t>
            </a:r>
            <a:r>
              <a:rPr lang="en-GB" altLang="mt-MT" sz="15500" spc="-300" dirty="0">
                <a:cs typeface="Times New Roman" pitchFamily="18" charset="0"/>
              </a:rPr>
              <a:t> lil </a:t>
            </a:r>
            <a:r>
              <a:rPr lang="en-GB" altLang="mt-MT" sz="15500" spc="-300" dirty="0" err="1">
                <a:cs typeface="Times New Roman" pitchFamily="18" charset="0"/>
              </a:rPr>
              <a:t>ħuh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jaqa</a:t>
            </a:r>
            <a:r>
              <a:rPr lang="en-GB" altLang="mt-MT" sz="15500" spc="-300" dirty="0">
                <a:cs typeface="Times New Roman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48042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 err="1">
                <a:cs typeface="Times New Roman" pitchFamily="18" charset="0"/>
              </a:rPr>
              <a:t>f’xi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dnub</a:t>
            </a:r>
            <a:r>
              <a:rPr lang="en-GB" altLang="mt-MT" sz="15500" spc="-300" dirty="0">
                <a:cs typeface="Times New Roman" pitchFamily="18" charset="0"/>
              </a:rPr>
              <a:t> li ma </a:t>
            </a:r>
            <a:r>
              <a:rPr lang="en-GB" altLang="mt-MT" sz="15500" spc="-300" dirty="0" err="1">
                <a:cs typeface="Times New Roman" pitchFamily="18" charset="0"/>
              </a:rPr>
              <a:t>jwassalx</a:t>
            </a:r>
            <a:r>
              <a:rPr lang="en-GB" altLang="mt-MT" sz="15500" spc="-300" dirty="0">
                <a:cs typeface="Times New Roman" pitchFamily="18" charset="0"/>
              </a:rPr>
              <a:t> għall-</a:t>
            </a:r>
            <a:r>
              <a:rPr lang="en-GB" altLang="mt-MT" sz="15500" spc="-300" dirty="0" err="1">
                <a:cs typeface="Times New Roman" pitchFamily="18" charset="0"/>
              </a:rPr>
              <a:t>mewt</a:t>
            </a:r>
            <a:r>
              <a:rPr lang="en-GB" altLang="mt-MT" sz="15500" spc="-300" dirty="0">
                <a:cs typeface="Times New Roman" pitchFamily="18" charset="0"/>
              </a:rPr>
              <a:t>,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wieħed </a:t>
            </a:r>
            <a:r>
              <a:rPr lang="en-GB" altLang="mt-MT" sz="15500" spc="-300" dirty="0" err="1">
                <a:cs typeface="Times New Roman" pitchFamily="18" charset="0"/>
              </a:rPr>
              <a:t>għandu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jitlob</a:t>
            </a:r>
            <a:r>
              <a:rPr lang="en-GB" altLang="mt-MT" sz="15500" spc="-300" dirty="0">
                <a:cs typeface="Times New Roman" pitchFamily="18" charset="0"/>
              </a:rPr>
              <a:t> u Alla jagħtih il-</a:t>
            </a:r>
            <a:r>
              <a:rPr lang="en-GB" altLang="mt-MT" sz="15500" spc="-300" dirty="0" err="1">
                <a:cs typeface="Times New Roman" pitchFamily="18" charset="0"/>
              </a:rPr>
              <a:t>ħajja</a:t>
            </a:r>
            <a:r>
              <a:rPr lang="en-GB" altLang="mt-MT" sz="15500" spc="-300" dirty="0">
                <a:cs typeface="Times New Roman" pitchFamily="18" charset="0"/>
              </a:rPr>
              <a:t>. Dan qiegħed </a:t>
            </a:r>
            <a:r>
              <a:rPr lang="en-GB" altLang="mt-MT" sz="15500" spc="-300" dirty="0" err="1">
                <a:cs typeface="Times New Roman" pitchFamily="18" charset="0"/>
              </a:rPr>
              <a:t>ngħidu</a:t>
            </a:r>
            <a:r>
              <a:rPr lang="en-GB" altLang="mt-MT" sz="15500" spc="-300" dirty="0">
                <a:cs typeface="Times New Roman" pitchFamily="18" charset="0"/>
              </a:rPr>
              <a:t> għal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min </a:t>
            </a:r>
            <a:r>
              <a:rPr lang="en-GB" altLang="mt-MT" sz="15500" spc="-300" dirty="0" err="1">
                <a:cs typeface="Times New Roman" pitchFamily="18" charset="0"/>
              </a:rPr>
              <a:t>jagħmel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dnub</a:t>
            </a:r>
            <a:r>
              <a:rPr lang="en-GB" altLang="mt-MT" sz="15500" spc="-300" dirty="0">
                <a:cs typeface="Times New Roman" pitchFamily="18" charset="0"/>
              </a:rPr>
              <a:t> li ma</a:t>
            </a:r>
          </a:p>
        </p:txBody>
      </p:sp>
    </p:spTree>
    <p:extLst>
      <p:ext uri="{BB962C8B-B14F-4D97-AF65-F5344CB8AC3E}">
        <p14:creationId xmlns:p14="http://schemas.microsoft.com/office/powerpoint/2010/main" val="318785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 err="1">
                <a:cs typeface="Times New Roman" pitchFamily="18" charset="0"/>
              </a:rPr>
              <a:t>jwassalx</a:t>
            </a:r>
            <a:r>
              <a:rPr lang="en-GB" altLang="mt-MT" sz="15500" spc="-300" dirty="0">
                <a:cs typeface="Times New Roman" pitchFamily="18" charset="0"/>
              </a:rPr>
              <a:t> għall-</a:t>
            </a:r>
            <a:r>
              <a:rPr lang="en-GB" altLang="mt-MT" sz="15500" spc="-300" dirty="0" err="1">
                <a:cs typeface="Times New Roman" pitchFamily="18" charset="0"/>
              </a:rPr>
              <a:t>mewt</a:t>
            </a:r>
            <a:r>
              <a:rPr lang="en-GB" altLang="mt-MT" sz="15500" spc="-300" dirty="0">
                <a:cs typeface="Times New Roman" pitchFamily="18" charset="0"/>
              </a:rPr>
              <a:t>. Għax hemm </a:t>
            </a:r>
            <a:r>
              <a:rPr lang="en-GB" altLang="mt-MT" sz="15500" spc="-300" dirty="0" err="1">
                <a:cs typeface="Times New Roman" pitchFamily="18" charset="0"/>
              </a:rPr>
              <a:t>dnubiet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li </a:t>
            </a:r>
            <a:r>
              <a:rPr lang="en-GB" altLang="mt-MT" sz="15500" spc="-300" dirty="0" err="1">
                <a:cs typeface="Times New Roman" pitchFamily="18" charset="0"/>
              </a:rPr>
              <a:t>jwasslu</a:t>
            </a:r>
            <a:r>
              <a:rPr lang="en-GB" altLang="mt-MT" sz="15500" spc="-300" dirty="0">
                <a:cs typeface="Times New Roman" pitchFamily="18" charset="0"/>
              </a:rPr>
              <a:t> għall-</a:t>
            </a:r>
            <a:r>
              <a:rPr lang="en-GB" altLang="mt-MT" sz="15500" spc="-300" dirty="0" err="1">
                <a:cs typeface="Times New Roman" pitchFamily="18" charset="0"/>
              </a:rPr>
              <a:t>mewt</a:t>
            </a:r>
            <a:r>
              <a:rPr lang="en-GB" altLang="mt-MT" sz="15500" spc="-300" dirty="0">
                <a:cs typeface="Times New Roman" pitchFamily="18" charset="0"/>
              </a:rPr>
              <a:t>, imma </a:t>
            </a:r>
            <a:r>
              <a:rPr lang="en-GB" altLang="mt-MT" sz="15500" spc="-300" dirty="0" err="1">
                <a:cs typeface="Times New Roman" pitchFamily="18" charset="0"/>
              </a:rPr>
              <a:t>jien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mhux</a:t>
            </a:r>
            <a:r>
              <a:rPr lang="en-GB" altLang="mt-MT" sz="15500" spc="-300" dirty="0">
                <a:cs typeface="Times New Roman" pitchFamily="18" charset="0"/>
              </a:rPr>
              <a:t> għal dawn qiegħed </a:t>
            </a:r>
            <a:r>
              <a:rPr lang="en-GB" altLang="mt-MT" sz="15500" spc="-300" dirty="0" err="1">
                <a:cs typeface="Times New Roman" pitchFamily="18" charset="0"/>
              </a:rPr>
              <a:t>ngħid</a:t>
            </a:r>
            <a:r>
              <a:rPr lang="en-GB" altLang="mt-MT" sz="15500" spc="-300" dirty="0">
                <a:cs typeface="Times New Roman" pitchFamily="18" charset="0"/>
              </a:rPr>
              <a:t> 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wieħed </a:t>
            </a:r>
            <a:r>
              <a:rPr lang="en-GB" altLang="mt-MT" sz="15500" spc="-300" dirty="0" err="1">
                <a:cs typeface="Times New Roman" pitchFamily="18" charset="0"/>
              </a:rPr>
              <a:t>għandu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jitlob</a:t>
            </a:r>
            <a:r>
              <a:rPr lang="en-GB" altLang="mt-MT" sz="15500" spc="-300" dirty="0">
                <a:cs typeface="Times New Roman" pitchFamily="18" charset="0"/>
              </a:rPr>
              <a:t>. </a:t>
            </a:r>
            <a:endParaRPr lang="mt-MT" altLang="mt-MT" sz="15500" spc="-3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1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>
                <a:cs typeface="Times New Roman" pitchFamily="18" charset="0"/>
              </a:rPr>
              <a:t>Kull </a:t>
            </a:r>
            <a:r>
              <a:rPr lang="en-GB" altLang="mt-MT" sz="15500" spc="-300" dirty="0" err="1">
                <a:cs typeface="Times New Roman" pitchFamily="18" charset="0"/>
              </a:rPr>
              <a:t>inġustizzja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hija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dnub</a:t>
            </a:r>
            <a:r>
              <a:rPr lang="en-GB" altLang="mt-MT" sz="15500" spc="-300" dirty="0">
                <a:cs typeface="Times New Roman" pitchFamily="18" charset="0"/>
              </a:rPr>
              <a:t>, imma </a:t>
            </a:r>
            <a:r>
              <a:rPr lang="en-GB" altLang="mt-MT" sz="15500" spc="-300" dirty="0" err="1">
                <a:cs typeface="Times New Roman" pitchFamily="18" charset="0"/>
              </a:rPr>
              <a:t>mhux</a:t>
            </a:r>
            <a:r>
              <a:rPr lang="en-GB" altLang="mt-MT" sz="15500" spc="-300" dirty="0">
                <a:cs typeface="Times New Roman" pitchFamily="18" charset="0"/>
              </a:rPr>
              <a:t> kull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dnub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iwassal</a:t>
            </a:r>
            <a:r>
              <a:rPr lang="en-GB" altLang="mt-MT" sz="15500" spc="-300" dirty="0">
                <a:cs typeface="Times New Roman" pitchFamily="18" charset="0"/>
              </a:rPr>
              <a:t> għall-</a:t>
            </a:r>
            <a:r>
              <a:rPr lang="en-GB" altLang="mt-MT" sz="15500" spc="-300" dirty="0" err="1">
                <a:cs typeface="Times New Roman" pitchFamily="18" charset="0"/>
              </a:rPr>
              <a:t>mewt</a:t>
            </a:r>
            <a:r>
              <a:rPr lang="en-GB" altLang="mt-MT" sz="15500" spc="-300" dirty="0">
                <a:cs typeface="Times New Roman" pitchFamily="18" charset="0"/>
              </a:rPr>
              <a:t>.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Aħna </a:t>
            </a:r>
            <a:r>
              <a:rPr lang="en-GB" altLang="mt-MT" sz="15500" spc="-300" dirty="0" err="1">
                <a:cs typeface="Times New Roman" pitchFamily="18" charset="0"/>
              </a:rPr>
              <a:t>nafu</a:t>
            </a:r>
            <a:r>
              <a:rPr lang="en-GB" altLang="mt-MT" sz="15500" spc="-300" dirty="0">
                <a:cs typeface="Times New Roman" pitchFamily="18" charset="0"/>
              </a:rPr>
              <a:t> li kull min hu </a:t>
            </a:r>
            <a:r>
              <a:rPr lang="en-GB" altLang="mt-MT" sz="15500" spc="-300" dirty="0" err="1">
                <a:cs typeface="Times New Roman" pitchFamily="18" charset="0"/>
              </a:rPr>
              <a:t>mwieled</a:t>
            </a:r>
            <a:r>
              <a:rPr lang="en-GB" altLang="mt-MT" sz="15500" spc="-300" dirty="0">
                <a:cs typeface="Times New Roman" pitchFamily="18" charset="0"/>
              </a:rPr>
              <a:t> minn Alla ma </a:t>
            </a:r>
            <a:r>
              <a:rPr lang="en-GB" altLang="mt-MT" sz="15500" spc="-300" dirty="0" err="1">
                <a:cs typeface="Times New Roman" pitchFamily="18" charset="0"/>
              </a:rPr>
              <a:t>jidnibx</a:t>
            </a:r>
            <a:r>
              <a:rPr lang="en-GB" altLang="mt-MT" sz="15500" spc="-300" dirty="0">
                <a:cs typeface="Times New Roman" pitchFamily="18" charset="0"/>
              </a:rPr>
              <a:t>, </a:t>
            </a:r>
            <a:endParaRPr lang="mt-MT" altLang="mt-MT" sz="15500" spc="-3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6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spc="-300" dirty="0">
                <a:cs typeface="Times New Roman" pitchFamily="18" charset="0"/>
              </a:rPr>
              <a:t>i</a:t>
            </a:r>
            <a:r>
              <a:rPr lang="en-GB" altLang="mt-MT" sz="15500" spc="-300" dirty="0" err="1">
                <a:cs typeface="Times New Roman" pitchFamily="18" charset="0"/>
              </a:rPr>
              <a:t>mma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l-</a:t>
            </a:r>
            <a:r>
              <a:rPr lang="en-GB" altLang="mt-MT" sz="15500" spc="-300" dirty="0" err="1">
                <a:cs typeface="Times New Roman" pitchFamily="18" charset="0"/>
              </a:rPr>
              <a:t>Imnissel</a:t>
            </a:r>
            <a:r>
              <a:rPr lang="en-GB" altLang="mt-MT" sz="15500" spc="-300" dirty="0">
                <a:cs typeface="Times New Roman" pitchFamily="18" charset="0"/>
              </a:rPr>
              <a:t> minn Alla </a:t>
            </a:r>
            <a:r>
              <a:rPr lang="en-GB" altLang="mt-MT" sz="15500" spc="-300" dirty="0" err="1">
                <a:cs typeface="Times New Roman" pitchFamily="18" charset="0"/>
              </a:rPr>
              <a:t>jħarsu</a:t>
            </a:r>
            <a:r>
              <a:rPr lang="en-GB" altLang="mt-MT" sz="15500" spc="-300" dirty="0">
                <a:cs typeface="Times New Roman" pitchFamily="18" charset="0"/>
              </a:rPr>
              <a:t> mid-</a:t>
            </a:r>
            <a:r>
              <a:rPr lang="en-GB" altLang="mt-MT" sz="15500" spc="-300" dirty="0" err="1">
                <a:cs typeface="Times New Roman" pitchFamily="18" charset="0"/>
              </a:rPr>
              <a:t>dnub</a:t>
            </a:r>
            <a:r>
              <a:rPr lang="en-GB" altLang="mt-MT" sz="15500" spc="-300" dirty="0">
                <a:cs typeface="Times New Roman" pitchFamily="18" charset="0"/>
              </a:rPr>
              <a:t>, u l-Ħażin ma </a:t>
            </a:r>
            <a:r>
              <a:rPr lang="en-GB" altLang="mt-MT" sz="15500" spc="-300" dirty="0" err="1">
                <a:cs typeface="Times New Roman" pitchFamily="18" charset="0"/>
              </a:rPr>
              <a:t>jmissux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b’idejh</a:t>
            </a:r>
            <a:r>
              <a:rPr lang="en-GB" altLang="mt-MT" sz="15500" spc="-3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 err="1">
                <a:cs typeface="Times New Roman" pitchFamily="18" charset="0"/>
              </a:rPr>
              <a:t>Nafu</a:t>
            </a:r>
            <a:r>
              <a:rPr lang="en-GB" altLang="mt-MT" sz="15500" spc="-300" dirty="0">
                <a:cs typeface="Times New Roman" pitchFamily="18" charset="0"/>
              </a:rPr>
              <a:t> li aħna </a:t>
            </a:r>
            <a:r>
              <a:rPr lang="en-GB" altLang="mt-MT" sz="15500" spc="-300" dirty="0" err="1">
                <a:cs typeface="Times New Roman" pitchFamily="18" charset="0"/>
              </a:rPr>
              <a:t>ġejjin</a:t>
            </a:r>
            <a:r>
              <a:rPr lang="en-GB" altLang="mt-MT" sz="15500" spc="-300" dirty="0">
                <a:cs typeface="Times New Roman" pitchFamily="18" charset="0"/>
              </a:rPr>
              <a:t> minn Alla u li d-</a:t>
            </a:r>
            <a:r>
              <a:rPr lang="en-GB" altLang="mt-MT" sz="15500" spc="-300" dirty="0" err="1">
                <a:cs typeface="Times New Roman" pitchFamily="18" charset="0"/>
              </a:rPr>
              <a:t>dinja</a:t>
            </a:r>
            <a:r>
              <a:rPr lang="en-GB" altLang="mt-MT" sz="15500" spc="-300" dirty="0">
                <a:cs typeface="Times New Roman" pitchFamily="18" charset="0"/>
              </a:rPr>
              <a:t> kollha </a:t>
            </a:r>
            <a:r>
              <a:rPr lang="en-GB" altLang="mt-MT" sz="15500" spc="-300" dirty="0" err="1">
                <a:cs typeface="Times New Roman" pitchFamily="18" charset="0"/>
              </a:rPr>
              <a:t>qiegħda</a:t>
            </a:r>
            <a:endParaRPr lang="en-GB" altLang="mt-MT" sz="15500" spc="-3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7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79314"/>
            <a:ext cx="22682519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 err="1">
                <a:cs typeface="Times New Roman" pitchFamily="18" charset="0"/>
              </a:rPr>
              <a:t>taħt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idejn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il-Ħażin. Imma </a:t>
            </a:r>
            <a:r>
              <a:rPr lang="en-GB" altLang="mt-MT" sz="15500" spc="-300" dirty="0" err="1">
                <a:cs typeface="Times New Roman" pitchFamily="18" charset="0"/>
              </a:rPr>
              <a:t>nafu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wkoll</a:t>
            </a:r>
            <a:r>
              <a:rPr lang="en-GB" altLang="mt-MT" sz="15500" spc="-300" dirty="0">
                <a:cs typeface="Times New Roman" pitchFamily="18" charset="0"/>
              </a:rPr>
              <a:t> li l-</a:t>
            </a:r>
            <a:r>
              <a:rPr lang="en-GB" altLang="mt-MT" sz="15500" spc="-300" dirty="0" err="1">
                <a:cs typeface="Times New Roman" pitchFamily="18" charset="0"/>
              </a:rPr>
              <a:t>Iben</a:t>
            </a:r>
            <a:r>
              <a:rPr lang="en-GB" altLang="mt-MT" sz="15500" spc="-300" dirty="0">
                <a:cs typeface="Times New Roman" pitchFamily="18" charset="0"/>
              </a:rPr>
              <a:t> ta’ Alla </a:t>
            </a:r>
            <a:r>
              <a:rPr lang="en-GB" altLang="mt-MT" sz="15500" spc="-300" dirty="0" err="1">
                <a:cs typeface="Times New Roman" pitchFamily="18" charset="0"/>
              </a:rPr>
              <a:t>ġie</a:t>
            </a:r>
            <a:r>
              <a:rPr lang="en-GB" altLang="mt-MT" sz="15500" spc="-300" dirty="0">
                <a:cs typeface="Times New Roman" pitchFamily="18" charset="0"/>
              </a:rPr>
              <a:t> u tana d-</a:t>
            </a:r>
            <a:r>
              <a:rPr lang="en-GB" altLang="mt-MT" sz="15500" spc="-300" dirty="0" err="1">
                <a:cs typeface="Times New Roman" pitchFamily="18" charset="0"/>
              </a:rPr>
              <a:t>dehen</a:t>
            </a:r>
            <a:r>
              <a:rPr lang="en-GB" altLang="mt-MT" sz="15500" spc="-300" dirty="0">
                <a:cs typeface="Times New Roman" pitchFamily="18" charset="0"/>
              </a:rPr>
              <a:t> biex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spc="-300" dirty="0" err="1">
                <a:cs typeface="Times New Roman" pitchFamily="18" charset="0"/>
              </a:rPr>
              <a:t>nagħrfu</a:t>
            </a:r>
            <a:r>
              <a:rPr lang="en-GB" altLang="mt-MT" sz="15500" spc="-300" dirty="0">
                <a:cs typeface="Times New Roman" pitchFamily="18" charset="0"/>
              </a:rPr>
              <a:t> ’l Alla l-</a:t>
            </a:r>
            <a:r>
              <a:rPr lang="en-GB" altLang="mt-MT" sz="15500" spc="-300" dirty="0" err="1">
                <a:cs typeface="Times New Roman" pitchFamily="18" charset="0"/>
              </a:rPr>
              <a:t>veru</a:t>
            </a:r>
            <a:r>
              <a:rPr lang="en-GB" altLang="mt-MT" sz="15500" spc="-300" dirty="0">
                <a:cs typeface="Times New Roman" pitchFamily="18" charset="0"/>
              </a:rPr>
              <a:t>. U aħna </a:t>
            </a:r>
            <a:r>
              <a:rPr lang="en-GB" altLang="mt-MT" sz="15500" spc="-300" dirty="0" err="1">
                <a:cs typeface="Times New Roman" pitchFamily="18" charset="0"/>
              </a:rPr>
              <a:t>ninsabu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f’Alla</a:t>
            </a:r>
            <a:r>
              <a:rPr lang="en-GB" altLang="mt-MT" sz="15500" spc="-300" dirty="0">
                <a:cs typeface="Times New Roman" pitchFamily="18" charset="0"/>
              </a:rPr>
              <a:t> l-</a:t>
            </a:r>
            <a:r>
              <a:rPr lang="en-GB" altLang="mt-MT" sz="15500" spc="-300" dirty="0" err="1">
                <a:cs typeface="Times New Roman" pitchFamily="18" charset="0"/>
              </a:rPr>
              <a:t>veru</a:t>
            </a:r>
            <a:r>
              <a:rPr lang="en-GB" altLang="mt-MT" sz="15500" spc="-300" dirty="0">
                <a:cs typeface="Times New Roman" pitchFamily="18" charset="0"/>
              </a:rPr>
              <a:t>, </a:t>
            </a:r>
            <a:endParaRPr lang="mt-MT" altLang="mt-MT" sz="15500" spc="-3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88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1288</TotalTime>
  <Words>569</Words>
  <Application>Microsoft Office PowerPoint</Application>
  <PresentationFormat>Custom</PresentationFormat>
  <Paragraphs>77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37</vt:i4>
      </vt:variant>
    </vt:vector>
  </HeadingPairs>
  <TitlesOfParts>
    <vt:vector size="57" baseType="lpstr">
      <vt:lpstr>Times New Roman</vt:lpstr>
      <vt:lpstr>Lucida Sans</vt:lpstr>
      <vt:lpstr>Wingdings 2</vt:lpstr>
      <vt:lpstr>Arial</vt:lpstr>
      <vt:lpstr>Calibri</vt:lpstr>
      <vt:lpstr>Wingdings</vt:lpstr>
      <vt:lpstr>Wingdings 3</vt:lpstr>
      <vt:lpstr>Malta</vt:lpstr>
      <vt:lpstr>Book Antiqua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5_Theme1</vt:lpstr>
      <vt:lpstr>6_Theme1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134</cp:revision>
  <dcterms:created xsi:type="dcterms:W3CDTF">2008-12-28T11:50:57Z</dcterms:created>
  <dcterms:modified xsi:type="dcterms:W3CDTF">2023-12-28T06:22:22Z</dcterms:modified>
</cp:coreProperties>
</file>