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4"/>
  </p:notesMasterIdLst>
  <p:sldIdLst>
    <p:sldId id="699" r:id="rId3"/>
    <p:sldId id="529" r:id="rId4"/>
    <p:sldId id="749" r:id="rId5"/>
    <p:sldId id="750" r:id="rId6"/>
    <p:sldId id="751" r:id="rId7"/>
    <p:sldId id="752" r:id="rId8"/>
    <p:sldId id="753" r:id="rId9"/>
    <p:sldId id="754" r:id="rId10"/>
    <p:sldId id="755" r:id="rId11"/>
    <p:sldId id="756" r:id="rId12"/>
    <p:sldId id="757" r:id="rId13"/>
    <p:sldId id="758" r:id="rId14"/>
    <p:sldId id="759" r:id="rId15"/>
    <p:sldId id="717" r:id="rId16"/>
    <p:sldId id="718" r:id="rId17"/>
    <p:sldId id="426" r:id="rId18"/>
    <p:sldId id="760" r:id="rId19"/>
    <p:sldId id="761" r:id="rId20"/>
    <p:sldId id="705" r:id="rId21"/>
    <p:sldId id="707" r:id="rId22"/>
    <p:sldId id="762" r:id="rId23"/>
    <p:sldId id="763" r:id="rId24"/>
    <p:sldId id="720" r:id="rId25"/>
    <p:sldId id="727" r:id="rId26"/>
    <p:sldId id="583" r:id="rId27"/>
    <p:sldId id="728" r:id="rId28"/>
    <p:sldId id="607" r:id="rId29"/>
    <p:sldId id="672" r:id="rId30"/>
    <p:sldId id="764" r:id="rId31"/>
    <p:sldId id="586" r:id="rId32"/>
    <p:sldId id="299" r:id="rId33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31" d="100"/>
          <a:sy n="31" d="100"/>
        </p:scale>
        <p:origin x="102" y="118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1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9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3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043" y="3026457"/>
            <a:ext cx="22209664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 1, 1-4.11-12.19.23-27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f’ħajjithom, la f’mewthom.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Eħfef mill-ajkli, aqwa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mill-iljuni! Xbejbiet ta’ Iżrael, ibku lil Sawl;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libbiskom bil-kreżmi u </a:t>
            </a:r>
          </a:p>
        </p:txBody>
      </p:sp>
    </p:spTree>
    <p:extLst>
      <p:ext uri="{BB962C8B-B14F-4D97-AF65-F5344CB8AC3E}">
        <p14:creationId xmlns:p14="http://schemas.microsoft.com/office/powerpoint/2010/main" val="75511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l-brukkat, żejnilkom ilbieskom bid-deheb!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waqgħu l-qalbenin,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waqgħu fil-ġlied! Ġonatan fuq għoljietek maqtul.</a:t>
            </a:r>
          </a:p>
        </p:txBody>
      </p:sp>
    </p:spTree>
    <p:extLst>
      <p:ext uri="{BB962C8B-B14F-4D97-AF65-F5344CB8AC3E}">
        <p14:creationId xmlns:p14="http://schemas.microsoft.com/office/powerpoint/2010/main" val="262552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imgħolli għalik, Ġonatan ħija, l-għożża tiegħi u l-għaxqa għalija!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Imħabbtek għalija egħżeż minn imħabbet in-nisa!</a:t>
            </a:r>
          </a:p>
        </p:txBody>
      </p:sp>
    </p:spTree>
    <p:extLst>
      <p:ext uri="{BB962C8B-B14F-4D97-AF65-F5344CB8AC3E}">
        <p14:creationId xmlns:p14="http://schemas.microsoft.com/office/powerpoint/2010/main" val="402206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619852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waqgħu l-qalbenin;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ntilef tagħmir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il-gwerra!”</a:t>
            </a:r>
          </a:p>
        </p:txBody>
      </p:sp>
    </p:spTree>
    <p:extLst>
      <p:ext uri="{BB962C8B-B14F-4D97-AF65-F5344CB8AC3E}">
        <p14:creationId xmlns:p14="http://schemas.microsoft.com/office/powerpoint/2010/main" val="145697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531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355778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Itfa’ fuqna d-dija ta’ wiċċek, Mulej, u nkunu salvi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498941"/>
            <a:ext cx="17171854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427218"/>
            <a:ext cx="22466496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Ragħaj ta’ Iżrael, agħti widen,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tmexxi bħal merħla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‘l Ġużeppi.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2612119"/>
            <a:ext cx="22466496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qiegħed fuq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il-kerubini,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iddi quddiem Efrajm, </a:t>
            </a:r>
          </a:p>
        </p:txBody>
      </p:sp>
    </p:spTree>
    <p:extLst>
      <p:ext uri="{BB962C8B-B14F-4D97-AF65-F5344CB8AC3E}">
        <p14:creationId xmlns:p14="http://schemas.microsoft.com/office/powerpoint/2010/main" val="183784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6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Benjamin u Manassi.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Qajjem il-qawwa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ejja ħa ssalvana. </a:t>
            </a:r>
          </a:p>
        </p:txBody>
      </p:sp>
    </p:spTree>
    <p:extLst>
      <p:ext uri="{BB962C8B-B14F-4D97-AF65-F5344CB8AC3E}">
        <p14:creationId xmlns:p14="http://schemas.microsoft.com/office/powerpoint/2010/main" val="216472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258715" y="2612119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Itfa’ fuqna d-dija ta’ wiċċek, Mulej, u nkunu salvi</a:t>
            </a:r>
          </a:p>
        </p:txBody>
      </p:sp>
    </p:spTree>
    <p:extLst>
      <p:ext uri="{BB962C8B-B14F-4D97-AF65-F5344CB8AC3E}">
        <p14:creationId xmlns:p14="http://schemas.microsoft.com/office/powerpoint/2010/main" val="183992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David raġa’ lura mit-taqtigħa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mal-Għamalekin, u kien ilu jumejn f’Siklag. Fit-tielet jum ġie raġel mill-kamp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Mulej, Alla tal-eżerċti,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se ddum tinkorla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minkejja t-talb tal-poplu tiegħek?</a:t>
            </a:r>
          </a:p>
        </p:txBody>
      </p:sp>
    </p:spTree>
    <p:extLst>
      <p:ext uri="{BB962C8B-B14F-4D97-AF65-F5344CB8AC3E}">
        <p14:creationId xmlns:p14="http://schemas.microsoft.com/office/powerpoint/2010/main" val="343620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Tmajthom il-ħobż magħġun bid-dmugħ,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sqejthom id-dmugħ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bix-xaba’.</a:t>
            </a:r>
          </a:p>
        </p:txBody>
      </p:sp>
    </p:spTree>
    <p:extLst>
      <p:ext uri="{BB962C8B-B14F-4D97-AF65-F5344CB8AC3E}">
        <p14:creationId xmlns:p14="http://schemas.microsoft.com/office/powerpoint/2010/main" val="79140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 minna t-tilwim tal-ġirien tagħna,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l-għedewwa tagħna jiddieħku bina. </a:t>
            </a:r>
          </a:p>
        </p:txBody>
      </p:sp>
    </p:spTree>
    <p:extLst>
      <p:ext uri="{BB962C8B-B14F-4D97-AF65-F5344CB8AC3E}">
        <p14:creationId xmlns:p14="http://schemas.microsoft.com/office/powerpoint/2010/main" val="372120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Itfa’ fuqna d-dija ta’ wiċċek, Mulej, u nkunu salvi</a:t>
            </a:r>
          </a:p>
        </p:txBody>
      </p:sp>
    </p:spTree>
    <p:extLst>
      <p:ext uri="{BB962C8B-B14F-4D97-AF65-F5344CB8AC3E}">
        <p14:creationId xmlns:p14="http://schemas.microsoft.com/office/powerpoint/2010/main" val="205490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Iftħilna qalbna Mulej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nifhmu dak li jgħid Ibnek.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35498"/>
            <a:ext cx="22610512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3, 20-21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1428012"/>
            <a:ext cx="22466495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mar id-dar, u l-kotra reġgħet inġemgħet, hekk li anqas biss setgħu jieklu.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Qrabatu, malli semgħu, ħarġu biex iżommuh, għax qalu li tilef moħħu.</a:t>
            </a:r>
          </a:p>
        </p:txBody>
      </p:sp>
    </p:spTree>
    <p:extLst>
      <p:ext uri="{BB962C8B-B14F-4D97-AF65-F5344CB8AC3E}">
        <p14:creationId xmlns:p14="http://schemas.microsoft.com/office/powerpoint/2010/main" val="45848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 ħdejn Sawl bi ħwejġu mċarrta u t-trab fuq rasu. Kif wasal quddiem David, intafa’ wiċċu fl-art u sellimlu. U David staqsieh:</a:t>
            </a:r>
          </a:p>
        </p:txBody>
      </p:sp>
    </p:spTree>
    <p:extLst>
      <p:ext uri="{BB962C8B-B14F-4D97-AF65-F5344CB8AC3E}">
        <p14:creationId xmlns:p14="http://schemas.microsoft.com/office/powerpoint/2010/main" val="673813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“Mnejn ġej?”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dak wieġbu: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“Ħrabt mill-kamp ta’ Iżrael.”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qallu:</a:t>
            </a:r>
          </a:p>
        </p:txBody>
      </p:sp>
    </p:spTree>
    <p:extLst>
      <p:ext uri="{BB962C8B-B14F-4D97-AF65-F5344CB8AC3E}">
        <p14:creationId xmlns:p14="http://schemas.microsoft.com/office/powerpoint/2010/main" val="254433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“X’aħbarijiet għandek minn hemm? Għidli, isa!”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wieġbu: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“Il-poplu ħarab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mit-taqbida, ħafna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 waqgħu u mietu; u mietu wkoll Sawl u Ġonatan, ibnu.”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qabad u ċarrat ħwejġu, u hekk għamlu</a:t>
            </a:r>
          </a:p>
        </p:txBody>
      </p:sp>
    </p:spTree>
    <p:extLst>
      <p:ext uri="{BB962C8B-B14F-4D97-AF65-F5344CB8AC3E}">
        <p14:creationId xmlns:p14="http://schemas.microsoft.com/office/powerpoint/2010/main" val="34388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wkoll in-nies li kellu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miegħu. U bdew inewħu u jibku, u samu sa filgħaxija għal Sawl, u għal ibnu Ġonatan, u għall-poplu </a:t>
            </a:r>
          </a:p>
        </p:txBody>
      </p:sp>
    </p:spTree>
    <p:extLst>
      <p:ext uri="{BB962C8B-B14F-4D97-AF65-F5344CB8AC3E}">
        <p14:creationId xmlns:p14="http://schemas.microsoft.com/office/powerpoint/2010/main" val="30995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619852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tal-Mulej, u għad-dar ta’ Iżrael, għax kienu nqerdu bix-xabla. U qal David:</a:t>
            </a:r>
          </a:p>
        </p:txBody>
      </p:sp>
    </p:spTree>
    <p:extLst>
      <p:ext uri="{BB962C8B-B14F-4D97-AF65-F5344CB8AC3E}">
        <p14:creationId xmlns:p14="http://schemas.microsoft.com/office/powerpoint/2010/main" val="351412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“Kif intemm ġmielek, Iżrael, fuq l-għoljiet!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waqgħu l-qalbenin!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Sawl u Ġonatan, dħulin u maħbubin, ma nfirdux la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51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494</Words>
  <Application>Microsoft Office PowerPoint</Application>
  <PresentationFormat>Custom</PresentationFormat>
  <Paragraphs>87</Paragraphs>
  <Slides>31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317</cp:revision>
  <dcterms:created xsi:type="dcterms:W3CDTF">2008-12-28T11:50:57Z</dcterms:created>
  <dcterms:modified xsi:type="dcterms:W3CDTF">2024-01-10T06:00:37Z</dcterms:modified>
</cp:coreProperties>
</file>