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8"/>
  </p:notesMasterIdLst>
  <p:sldIdLst>
    <p:sldId id="699" r:id="rId3"/>
    <p:sldId id="529" r:id="rId4"/>
    <p:sldId id="765" r:id="rId5"/>
    <p:sldId id="766" r:id="rId6"/>
    <p:sldId id="767" r:id="rId7"/>
    <p:sldId id="768" r:id="rId8"/>
    <p:sldId id="769" r:id="rId9"/>
    <p:sldId id="770" r:id="rId10"/>
    <p:sldId id="771" r:id="rId11"/>
    <p:sldId id="772" r:id="rId12"/>
    <p:sldId id="773" r:id="rId13"/>
    <p:sldId id="774" r:id="rId14"/>
    <p:sldId id="775" r:id="rId15"/>
    <p:sldId id="776" r:id="rId16"/>
    <p:sldId id="777" r:id="rId17"/>
    <p:sldId id="778" r:id="rId18"/>
    <p:sldId id="779" r:id="rId19"/>
    <p:sldId id="780" r:id="rId20"/>
    <p:sldId id="781" r:id="rId21"/>
    <p:sldId id="782" r:id="rId22"/>
    <p:sldId id="717" r:id="rId23"/>
    <p:sldId id="718" r:id="rId24"/>
    <p:sldId id="426" r:id="rId25"/>
    <p:sldId id="783" r:id="rId26"/>
    <p:sldId id="705" r:id="rId27"/>
    <p:sldId id="707" r:id="rId28"/>
    <p:sldId id="784" r:id="rId29"/>
    <p:sldId id="720" r:id="rId30"/>
    <p:sldId id="785" r:id="rId31"/>
    <p:sldId id="787" r:id="rId32"/>
    <p:sldId id="786" r:id="rId33"/>
    <p:sldId id="727" r:id="rId34"/>
    <p:sldId id="583" r:id="rId35"/>
    <p:sldId id="728" r:id="rId36"/>
    <p:sldId id="607" r:id="rId37"/>
    <p:sldId id="672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586" r:id="rId46"/>
    <p:sldId id="299" r:id="rId47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00"/>
    <a:srgbClr val="8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33" d="100"/>
          <a:sy n="33" d="100"/>
        </p:scale>
        <p:origin x="114" y="110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8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46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1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7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5043" y="3026457"/>
            <a:ext cx="22209664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mit-Tieni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Samwel</a:t>
            </a:r>
          </a:p>
          <a:p>
            <a:pPr algn="ctr"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Sam 12, 1-7a.10-17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għamel dan u ma kellux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ħniena.”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Natan qal lil David:</a:t>
            </a:r>
          </a:p>
        </p:txBody>
      </p:sp>
    </p:spTree>
    <p:extLst>
      <p:ext uri="{BB962C8B-B14F-4D97-AF65-F5344CB8AC3E}">
        <p14:creationId xmlns:p14="http://schemas.microsoft.com/office/powerpoint/2010/main" val="96044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“Inti hu dak il-bniedem!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issa dan jgħid il-Mulej: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‘Ma titwarrab qatt ix-xabla mill-familja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 talli int stmerrejtni, u ħadt lil</a:t>
            </a:r>
            <a:endParaRPr lang="mt-MT" sz="1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2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8" y="2619852"/>
            <a:ext cx="22538503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 Urija l-Ħitti biex tkun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martek.”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 jgħid il-Mulej: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3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Arani se naqlagħlek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l-inkwiet mill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familja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 stess; neħodlok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in-nisa tiegħek minn taħt għajnejk,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nagħtihom lil</a:t>
            </a:r>
            <a:endParaRPr lang="mt-MT" sz="1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1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ħaddieħor, u jimtedd magħhom għad-dawl ta’ din ix-xemx.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għamilt kollox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bil-moħbi, imma jien</a:t>
            </a:r>
            <a:endParaRPr lang="mt-MT" sz="1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8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nagħmlu għad-dawl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tax-xemx, quddiem Iżrael kollu.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qal lil Natan:</a:t>
            </a:r>
          </a:p>
        </p:txBody>
      </p:sp>
    </p:spTree>
    <p:extLst>
      <p:ext uri="{BB962C8B-B14F-4D97-AF65-F5344CB8AC3E}">
        <p14:creationId xmlns:p14="http://schemas.microsoft.com/office/powerpoint/2010/main" val="268579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“Jiena dnibt kontra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l-Mulej!”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Natan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wieġbu: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“Il-Mulej ukoll ħafirlek dnubek; int ma tmutx; </a:t>
            </a:r>
            <a:endParaRPr lang="mt-MT" sz="15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0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612119"/>
            <a:ext cx="22538503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billi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b’għemilek stmerrejt il-Mulej, l-iben li jitwelidlek żgur li jmut.”</a:t>
            </a:r>
          </a:p>
        </p:txBody>
      </p:sp>
    </p:spTree>
    <p:extLst>
      <p:ext uri="{BB962C8B-B14F-4D97-AF65-F5344CB8AC3E}">
        <p14:creationId xmlns:p14="http://schemas.microsoft.com/office/powerpoint/2010/main" val="269692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Natan mar lura lejn daru.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l-Mulej darab it-tifel li wildet lil David mart Urija u marad.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30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619852"/>
            <a:ext cx="22538503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talab lil Alla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għat-tarbija u sam, 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 u għadda l-lejl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mixħut fl-art. </a:t>
            </a:r>
          </a:p>
        </p:txBody>
      </p:sp>
    </p:spTree>
    <p:extLst>
      <p:ext uri="{BB962C8B-B14F-4D97-AF65-F5344CB8AC3E}">
        <p14:creationId xmlns:p14="http://schemas.microsoft.com/office/powerpoint/2010/main" val="41048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8012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il-Mulej bagħat lil Natan il-profeta għand David.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mar għandu u qallu: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8012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qagħdu x-xjuħ ta’ daru ħdejh biex iqajmuh mill-art,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iżda hu ma riedx, u ma kiel xejn magħhom.</a:t>
            </a:r>
          </a:p>
        </p:txBody>
      </p:sp>
    </p:spTree>
    <p:extLst>
      <p:ext uri="{BB962C8B-B14F-4D97-AF65-F5344CB8AC3E}">
        <p14:creationId xmlns:p14="http://schemas.microsoft.com/office/powerpoint/2010/main" val="367777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531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9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4355778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Oħloq fija qalb safja, o Alla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498941"/>
            <a:ext cx="17171854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7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Oħloq fija qalb safja, o Alla,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spirtu qawwi ġedded fija.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twarrabnix minn quddiemek;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6627" y="3812487"/>
            <a:ext cx="22466496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tneħħix minni l-ispirtu qaddis tiegħek. </a:t>
            </a:r>
          </a:p>
        </p:txBody>
      </p:sp>
    </p:spTree>
    <p:extLst>
      <p:ext uri="{BB962C8B-B14F-4D97-AF65-F5344CB8AC3E}">
        <p14:creationId xmlns:p14="http://schemas.microsoft.com/office/powerpoint/2010/main" val="250700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330723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Oħloq fija qalb safja, o Alla</a:t>
            </a:r>
          </a:p>
        </p:txBody>
      </p:sp>
    </p:spTree>
    <p:extLst>
      <p:ext uri="{BB962C8B-B14F-4D97-AF65-F5344CB8AC3E}">
        <p14:creationId xmlns:p14="http://schemas.microsoft.com/office/powerpoint/2010/main" val="1839924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Roddli l-hena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tas-salvazzjoni tiegħek,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bi spirtu qalbieni wettaqni.</a:t>
            </a:r>
          </a:p>
        </p:txBody>
      </p:sp>
    </p:spTree>
    <p:extLst>
      <p:ext uri="{BB962C8B-B14F-4D97-AF65-F5344CB8AC3E}">
        <p14:creationId xmlns:p14="http://schemas.microsoft.com/office/powerpoint/2010/main" val="3436201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20646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Lill-midinbin ngħallem triqatek,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l-ħatjin lejk jerġgħu lura. </a:t>
            </a:r>
          </a:p>
        </p:txBody>
      </p:sp>
    </p:spTree>
    <p:extLst>
      <p:ext uri="{BB962C8B-B14F-4D97-AF65-F5344CB8AC3E}">
        <p14:creationId xmlns:p14="http://schemas.microsoft.com/office/powerpoint/2010/main" val="3485010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Oħloq fija qalb safja, o Alla</a:t>
            </a:r>
          </a:p>
        </p:txBody>
      </p:sp>
    </p:spTree>
    <p:extLst>
      <p:ext uri="{BB962C8B-B14F-4D97-AF65-F5344CB8AC3E}">
        <p14:creationId xmlns:p14="http://schemas.microsoft.com/office/powerpoint/2010/main" val="2054907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79314"/>
            <a:ext cx="21581747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Eħlisni mill-piena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tal-mewt, o Alla,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tas-salvazzjoni tiegħi;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lsieni jfaħħar il-ġustizzja tiegħek.</a:t>
            </a:r>
          </a:p>
        </p:txBody>
      </p:sp>
    </p:spTree>
    <p:extLst>
      <p:ext uri="{BB962C8B-B14F-4D97-AF65-F5344CB8AC3E}">
        <p14:creationId xmlns:p14="http://schemas.microsoft.com/office/powerpoint/2010/main" val="223774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“Kien hemm żewġt irġiel mill-istess belt,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 sinjur u l-ieħor fqir. 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Is-sinjur kellu kotra kbira ta’ nagħaġ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baqar. 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4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20646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Iftaħli xufftejja, Sidi,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fommi jxandar it-tifħir tiegħek. </a:t>
            </a:r>
          </a:p>
        </p:txBody>
      </p:sp>
    </p:spTree>
    <p:extLst>
      <p:ext uri="{BB962C8B-B14F-4D97-AF65-F5344CB8AC3E}">
        <p14:creationId xmlns:p14="http://schemas.microsoft.com/office/powerpoint/2010/main" val="362390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Oħloq fija qalb safja, o Alla</a:t>
            </a:r>
          </a:p>
        </p:txBody>
      </p:sp>
    </p:spTree>
    <p:extLst>
      <p:ext uri="{BB962C8B-B14F-4D97-AF65-F5344CB8AC3E}">
        <p14:creationId xmlns:p14="http://schemas.microsoft.com/office/powerpoint/2010/main" val="597257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217847"/>
            <a:ext cx="22394488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hekk ħabb lid-dinja li ta lil Ibnu l-waħdieni,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 kull min jemmen fih ma jintilifx,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iżda jkollu 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l-ħajja ta’ dejjem.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35498"/>
            <a:ext cx="22610512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4, 35-41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19852"/>
            <a:ext cx="22466495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Dakinhar, xħin sar filgħaxija Ġesù qal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lid-dixxipli: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361782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“Ejjew naqsmu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għax-xatt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l-ieħor.”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Ħallew in-nies, u ħaduh magħhom kif kien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fid-dgħajsa; u marru</a:t>
            </a:r>
          </a:p>
        </p:txBody>
      </p:sp>
    </p:spTree>
    <p:extLst>
      <p:ext uri="{BB962C8B-B14F-4D97-AF65-F5344CB8AC3E}">
        <p14:creationId xmlns:p14="http://schemas.microsoft.com/office/powerpoint/2010/main" val="2568620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361782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miegħu dgħajjes oħra.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qam riefnu kbir, u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l-mewġ beda tiela’ għal ġod-dgħajsa, hekk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 kienet ġa bdiet timtela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67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19852"/>
            <a:ext cx="22466495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bl-ilma. Hu kien fil-poppa, rieqed fuq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imħadda. Qajmuh u qalulu:</a:t>
            </a:r>
          </a:p>
        </p:txBody>
      </p:sp>
    </p:spTree>
    <p:extLst>
      <p:ext uri="{BB962C8B-B14F-4D97-AF65-F5344CB8AC3E}">
        <p14:creationId xmlns:p14="http://schemas.microsoft.com/office/powerpoint/2010/main" val="51063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Il-fqir ma kellu xejn ħlief ħarufa żgħira, li kien xtara. Hu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rabbieha, u kibret flimkien miegħu u ma’ wliedu, kienet tiekol </a:t>
            </a:r>
            <a:endParaRPr lang="en-GB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69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361782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“Mgħallem, dan qisu mhu xejn għalik li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 se nintilfu?”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qam, ordna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lir-riħ u qal lill-baħar: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28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619852"/>
            <a:ext cx="22466495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“Iskot! Biżżejjed!”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r-riħ waqaf u waqgħet kalma kbira. U qalilhom:</a:t>
            </a:r>
          </a:p>
        </p:txBody>
      </p:sp>
    </p:spTree>
    <p:extLst>
      <p:ext uri="{BB962C8B-B14F-4D97-AF65-F5344CB8AC3E}">
        <p14:creationId xmlns:p14="http://schemas.microsoft.com/office/powerpoint/2010/main" val="700327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51322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“Dal-biża’ kollu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għaliex? Mela ma għandkomx fidi?”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qabadhom biża’ kbir, u bdew jgħidu lil xulxin:</a:t>
            </a:r>
          </a:p>
        </p:txBody>
      </p:sp>
    </p:spTree>
    <p:extLst>
      <p:ext uri="{BB962C8B-B14F-4D97-AF65-F5344CB8AC3E}">
        <p14:creationId xmlns:p14="http://schemas.microsoft.com/office/powerpoint/2010/main" val="1567399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411562"/>
            <a:ext cx="22466495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min hu,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mela, biex saħansitra r-riħ u l-baħar jisimgħu minnu?”</a:t>
            </a:r>
          </a:p>
        </p:txBody>
      </p:sp>
    </p:spTree>
    <p:extLst>
      <p:ext uri="{BB962C8B-B14F-4D97-AF65-F5344CB8AC3E}">
        <p14:creationId xmlns:p14="http://schemas.microsoft.com/office/powerpoint/2010/main" val="3628694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ftiet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tiegħu, tixrob mill-kus tiegħu, u torqod fi ħdanu; għalih kienet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qisha bintu. Darba waħda ġie vjaġġatur għand </a:t>
            </a:r>
            <a:endParaRPr lang="en-GB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1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is-sinjur; dan ma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kellux qalb jieħu min-nagħaġ u 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l-baqar tiegħu biex ilesti 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l-ikel lill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vjaġġatur li kien wasal għandu. 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7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427218"/>
            <a:ext cx="22538503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l-ħarufa ta’ dak 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l-imsejken raġel,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ħejja 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l-ikel għal dak li kien ġie għandu.”</a:t>
            </a:r>
          </a:p>
        </p:txBody>
      </p:sp>
    </p:spTree>
    <p:extLst>
      <p:ext uri="{BB962C8B-B14F-4D97-AF65-F5344CB8AC3E}">
        <p14:creationId xmlns:p14="http://schemas.microsoft.com/office/powerpoint/2010/main" val="351103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620646"/>
            <a:ext cx="22538503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xegħel bl-għadab għal dan il-bniedem, u qal lil Natan: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6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2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“Daqs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 hu ħaj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il-Mulej, il-bniedem li għamel dan ħaqqu l-mewt. Il-ħarufa jħallas għaliha erba’ darbiet, </a:t>
            </a:r>
            <a:endParaRPr lang="mt-MT" sz="155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09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725</Words>
  <Application>Microsoft Office PowerPoint</Application>
  <PresentationFormat>Custom</PresentationFormat>
  <Paragraphs>119</Paragraphs>
  <Slides>45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318</cp:revision>
  <dcterms:created xsi:type="dcterms:W3CDTF">2008-12-28T11:50:57Z</dcterms:created>
  <dcterms:modified xsi:type="dcterms:W3CDTF">2024-01-11T06:58:37Z</dcterms:modified>
</cp:coreProperties>
</file>