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75" r:id="rId3"/>
  </p:sldMasterIdLst>
  <p:notesMasterIdLst>
    <p:notesMasterId r:id="rId50"/>
  </p:notesMasterIdLst>
  <p:sldIdLst>
    <p:sldId id="554" r:id="rId4"/>
    <p:sldId id="1072" r:id="rId5"/>
    <p:sldId id="966" r:id="rId6"/>
    <p:sldId id="967" r:id="rId7"/>
    <p:sldId id="968" r:id="rId8"/>
    <p:sldId id="969" r:id="rId9"/>
    <p:sldId id="970" r:id="rId10"/>
    <p:sldId id="1071" r:id="rId11"/>
    <p:sldId id="371" r:id="rId12"/>
    <p:sldId id="274" r:id="rId13"/>
    <p:sldId id="275" r:id="rId14"/>
    <p:sldId id="1073" r:id="rId15"/>
    <p:sldId id="1074" r:id="rId16"/>
    <p:sldId id="1075" r:id="rId17"/>
    <p:sldId id="1076" r:id="rId18"/>
    <p:sldId id="1077" r:id="rId19"/>
    <p:sldId id="1078" r:id="rId20"/>
    <p:sldId id="1079" r:id="rId21"/>
    <p:sldId id="1080" r:id="rId22"/>
    <p:sldId id="1081" r:id="rId23"/>
    <p:sldId id="1082" r:id="rId24"/>
    <p:sldId id="1083" r:id="rId25"/>
    <p:sldId id="1084" r:id="rId26"/>
    <p:sldId id="1085" r:id="rId27"/>
    <p:sldId id="283" r:id="rId28"/>
    <p:sldId id="284" r:id="rId29"/>
    <p:sldId id="285" r:id="rId30"/>
    <p:sldId id="1088" r:id="rId31"/>
    <p:sldId id="422" r:id="rId32"/>
    <p:sldId id="289" r:id="rId33"/>
    <p:sldId id="1086" r:id="rId34"/>
    <p:sldId id="292" r:id="rId35"/>
    <p:sldId id="1089" r:id="rId36"/>
    <p:sldId id="1087" r:id="rId37"/>
    <p:sldId id="555" r:id="rId38"/>
    <p:sldId id="484" r:id="rId39"/>
    <p:sldId id="556" r:id="rId40"/>
    <p:sldId id="305" r:id="rId41"/>
    <p:sldId id="306" r:id="rId42"/>
    <p:sldId id="1096" r:id="rId43"/>
    <p:sldId id="1097" r:id="rId44"/>
    <p:sldId id="1098" r:id="rId45"/>
    <p:sldId id="1099" r:id="rId46"/>
    <p:sldId id="1100" r:id="rId47"/>
    <p:sldId id="317" r:id="rId48"/>
    <p:sldId id="318" r:id="rId49"/>
  </p:sldIdLst>
  <p:sldSz cx="23399750" cy="126015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CEB797A7-15C4-4576-BC2B-187E04DE17E9}">
          <p14:sldIdLst>
            <p14:sldId id="554"/>
            <p14:sldId id="1072"/>
            <p14:sldId id="966"/>
            <p14:sldId id="967"/>
            <p14:sldId id="968"/>
            <p14:sldId id="969"/>
            <p14:sldId id="970"/>
            <p14:sldId id="1071"/>
            <p14:sldId id="371"/>
            <p14:sldId id="274"/>
            <p14:sldId id="275"/>
            <p14:sldId id="1073"/>
            <p14:sldId id="1074"/>
            <p14:sldId id="1075"/>
            <p14:sldId id="1076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283"/>
            <p14:sldId id="284"/>
            <p14:sldId id="285"/>
            <p14:sldId id="1088"/>
            <p14:sldId id="422"/>
            <p14:sldId id="289"/>
            <p14:sldId id="1086"/>
            <p14:sldId id="292"/>
            <p14:sldId id="1089"/>
            <p14:sldId id="1087"/>
            <p14:sldId id="555"/>
            <p14:sldId id="484"/>
            <p14:sldId id="556"/>
            <p14:sldId id="305"/>
          </p14:sldIdLst>
        </p14:section>
        <p14:section name="Untitled Section" id="{A7372133-3D96-438C-94DB-A38819A54C2C}">
          <p14:sldIdLst>
            <p14:sldId id="306"/>
            <p14:sldId id="1096"/>
            <p14:sldId id="1097"/>
            <p14:sldId id="1098"/>
            <p14:sldId id="1099"/>
            <p14:sldId id="1100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84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3300"/>
    <a:srgbClr val="3A1D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84" y="102"/>
      </p:cViewPr>
      <p:guideLst>
        <p:guide orient="horz" pos="2160"/>
        <p:guide pos="3084"/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945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30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35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454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01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067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179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972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211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721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836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913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36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682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825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83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878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379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6361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28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734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853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506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93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642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69988" y="2940369"/>
            <a:ext cx="21059775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99764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14221203" y="3248263"/>
            <a:ext cx="10752177" cy="526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496320" y="-1821681"/>
            <a:ext cx="10752177" cy="154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99764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5445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905"/>
            <a:ext cx="16379826" cy="3220404"/>
          </a:xfrm>
        </p:spPr>
        <p:txBody>
          <a:bodyPr/>
          <a:lstStyle>
            <a:lvl1pPr marL="0" indent="0" algn="ctr">
              <a:buNone/>
              <a:defRPr/>
            </a:lvl1pPr>
            <a:lvl2pPr marL="859708" indent="0" algn="ctr">
              <a:buNone/>
              <a:defRPr/>
            </a:lvl2pPr>
            <a:lvl3pPr marL="1719421" indent="0" algn="ctr">
              <a:buNone/>
              <a:defRPr/>
            </a:lvl3pPr>
            <a:lvl4pPr marL="2579137" indent="0" algn="ctr">
              <a:buNone/>
              <a:defRPr/>
            </a:lvl4pPr>
            <a:lvl5pPr marL="3438845" indent="0" algn="ctr">
              <a:buNone/>
              <a:defRPr/>
            </a:lvl5pPr>
            <a:lvl6pPr marL="4298552" indent="0" algn="ctr">
              <a:buNone/>
              <a:defRPr/>
            </a:lvl6pPr>
            <a:lvl7pPr marL="5158264" indent="0" algn="ctr">
              <a:buNone/>
              <a:defRPr/>
            </a:lvl7pPr>
            <a:lvl8pPr marL="6017979" indent="0" algn="ctr">
              <a:buNone/>
              <a:defRPr/>
            </a:lvl8pPr>
            <a:lvl9pPr marL="6877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C8EAA866-A465-45DD-ACB0-5F22A48EEE71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5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272A6941-260B-4F70-8AAA-7F54CEE3F0D7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8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8467"/>
            <a:ext cx="19889789" cy="2502812"/>
          </a:xfrm>
        </p:spPr>
        <p:txBody>
          <a:bodyPr anchor="t"/>
          <a:lstStyle>
            <a:lvl1pPr algn="l">
              <a:defRPr sz="750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1100"/>
            <a:ext cx="19889789" cy="2756593"/>
          </a:xfrm>
        </p:spPr>
        <p:txBody>
          <a:bodyPr anchor="b"/>
          <a:lstStyle>
            <a:lvl1pPr marL="0" indent="0">
              <a:buNone/>
              <a:defRPr sz="3810"/>
            </a:lvl1pPr>
            <a:lvl2pPr marL="859708" indent="0">
              <a:buNone/>
              <a:defRPr sz="3361"/>
            </a:lvl2pPr>
            <a:lvl3pPr marL="1719421" indent="0">
              <a:buNone/>
              <a:defRPr sz="3025"/>
            </a:lvl3pPr>
            <a:lvl4pPr marL="2579137" indent="0">
              <a:buNone/>
              <a:defRPr sz="2690"/>
            </a:lvl4pPr>
            <a:lvl5pPr marL="3438845" indent="0">
              <a:buNone/>
              <a:defRPr sz="2690"/>
            </a:lvl5pPr>
            <a:lvl6pPr marL="4298552" indent="0">
              <a:buNone/>
              <a:defRPr sz="2690"/>
            </a:lvl6pPr>
            <a:lvl7pPr marL="5158264" indent="0">
              <a:buNone/>
              <a:defRPr sz="2690"/>
            </a:lvl7pPr>
            <a:lvl8pPr marL="6017979" indent="0">
              <a:buNone/>
              <a:defRPr sz="2690"/>
            </a:lvl8pPr>
            <a:lvl9pPr marL="6877690" indent="0">
              <a:buNone/>
              <a:defRPr sz="26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3E74CB06-6E43-453C-B732-A68BFF97AB65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0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2" y="2940380"/>
            <a:ext cx="10334889" cy="8316457"/>
          </a:xfrm>
        </p:spPr>
        <p:txBody>
          <a:bodyPr/>
          <a:lstStyle>
            <a:lvl1pPr>
              <a:defRPr sz="5267"/>
            </a:lvl1pPr>
            <a:lvl2pPr>
              <a:defRPr sz="4482"/>
            </a:lvl2pPr>
            <a:lvl3pPr>
              <a:defRPr sz="3810"/>
            </a:lvl3pPr>
            <a:lvl4pPr>
              <a:defRPr sz="3361"/>
            </a:lvl4pPr>
            <a:lvl5pPr>
              <a:defRPr sz="3361"/>
            </a:lvl5pPr>
            <a:lvl6pPr>
              <a:defRPr sz="3361"/>
            </a:lvl6pPr>
            <a:lvl7pPr>
              <a:defRPr sz="3361"/>
            </a:lvl7pPr>
            <a:lvl8pPr>
              <a:defRPr sz="3361"/>
            </a:lvl8pPr>
            <a:lvl9pPr>
              <a:defRPr sz="3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80"/>
            <a:ext cx="10334889" cy="8316457"/>
          </a:xfrm>
        </p:spPr>
        <p:txBody>
          <a:bodyPr/>
          <a:lstStyle>
            <a:lvl1pPr>
              <a:defRPr sz="5267"/>
            </a:lvl1pPr>
            <a:lvl2pPr>
              <a:defRPr sz="4482"/>
            </a:lvl2pPr>
            <a:lvl3pPr>
              <a:defRPr sz="3810"/>
            </a:lvl3pPr>
            <a:lvl4pPr>
              <a:defRPr sz="3361"/>
            </a:lvl4pPr>
            <a:lvl5pPr>
              <a:defRPr sz="3361"/>
            </a:lvl5pPr>
            <a:lvl6pPr>
              <a:defRPr sz="3361"/>
            </a:lvl6pPr>
            <a:lvl7pPr>
              <a:defRPr sz="3361"/>
            </a:lvl7pPr>
            <a:lvl8pPr>
              <a:defRPr sz="3361"/>
            </a:lvl8pPr>
            <a:lvl9pPr>
              <a:defRPr sz="3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7A02CD6D-2E3E-46DF-8844-CE34F7B57418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12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84"/>
            <a:ext cx="10338954" cy="1175562"/>
          </a:xfrm>
        </p:spPr>
        <p:txBody>
          <a:bodyPr anchor="b"/>
          <a:lstStyle>
            <a:lvl1pPr marL="0" indent="0">
              <a:buNone/>
              <a:defRPr sz="4482" b="1"/>
            </a:lvl1pPr>
            <a:lvl2pPr marL="859708" indent="0">
              <a:buNone/>
              <a:defRPr sz="3810" b="1"/>
            </a:lvl2pPr>
            <a:lvl3pPr marL="1719421" indent="0">
              <a:buNone/>
              <a:defRPr sz="3361" b="1"/>
            </a:lvl3pPr>
            <a:lvl4pPr marL="2579137" indent="0">
              <a:buNone/>
              <a:defRPr sz="3025" b="1"/>
            </a:lvl4pPr>
            <a:lvl5pPr marL="3438845" indent="0">
              <a:buNone/>
              <a:defRPr sz="3025" b="1"/>
            </a:lvl5pPr>
            <a:lvl6pPr marL="4298552" indent="0">
              <a:buNone/>
              <a:defRPr sz="3025" b="1"/>
            </a:lvl6pPr>
            <a:lvl7pPr marL="5158264" indent="0">
              <a:buNone/>
              <a:defRPr sz="3025" b="1"/>
            </a:lvl7pPr>
            <a:lvl8pPr marL="6017979" indent="0">
              <a:buNone/>
              <a:defRPr sz="3025" b="1"/>
            </a:lvl8pPr>
            <a:lvl9pPr marL="6877690" indent="0">
              <a:buNone/>
              <a:defRPr sz="30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48"/>
            <a:ext cx="10338954" cy="7260491"/>
          </a:xfrm>
        </p:spPr>
        <p:txBody>
          <a:bodyPr/>
          <a:lstStyle>
            <a:lvl1pPr>
              <a:defRPr sz="4482"/>
            </a:lvl1pPr>
            <a:lvl2pPr>
              <a:defRPr sz="3810"/>
            </a:lvl2pPr>
            <a:lvl3pPr>
              <a:defRPr sz="3361"/>
            </a:lvl3pPr>
            <a:lvl4pPr>
              <a:defRPr sz="3025"/>
            </a:lvl4pPr>
            <a:lvl5pPr>
              <a:defRPr sz="3025"/>
            </a:lvl5pPr>
            <a:lvl6pPr>
              <a:defRPr sz="3025"/>
            </a:lvl6pPr>
            <a:lvl7pPr>
              <a:defRPr sz="3025"/>
            </a:lvl7pPr>
            <a:lvl8pPr>
              <a:defRPr sz="3025"/>
            </a:lvl8pPr>
            <a:lvl9pPr>
              <a:defRPr sz="3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0" y="2820784"/>
            <a:ext cx="10343014" cy="1175562"/>
          </a:xfrm>
        </p:spPr>
        <p:txBody>
          <a:bodyPr anchor="b"/>
          <a:lstStyle>
            <a:lvl1pPr marL="0" indent="0">
              <a:buNone/>
              <a:defRPr sz="4482" b="1"/>
            </a:lvl1pPr>
            <a:lvl2pPr marL="859708" indent="0">
              <a:buNone/>
              <a:defRPr sz="3810" b="1"/>
            </a:lvl2pPr>
            <a:lvl3pPr marL="1719421" indent="0">
              <a:buNone/>
              <a:defRPr sz="3361" b="1"/>
            </a:lvl3pPr>
            <a:lvl4pPr marL="2579137" indent="0">
              <a:buNone/>
              <a:defRPr sz="3025" b="1"/>
            </a:lvl4pPr>
            <a:lvl5pPr marL="3438845" indent="0">
              <a:buNone/>
              <a:defRPr sz="3025" b="1"/>
            </a:lvl5pPr>
            <a:lvl6pPr marL="4298552" indent="0">
              <a:buNone/>
              <a:defRPr sz="3025" b="1"/>
            </a:lvl6pPr>
            <a:lvl7pPr marL="5158264" indent="0">
              <a:buNone/>
              <a:defRPr sz="3025" b="1"/>
            </a:lvl7pPr>
            <a:lvl8pPr marL="6017979" indent="0">
              <a:buNone/>
              <a:defRPr sz="3025" b="1"/>
            </a:lvl8pPr>
            <a:lvl9pPr marL="6877690" indent="0">
              <a:buNone/>
              <a:defRPr sz="30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0" y="3996348"/>
            <a:ext cx="10343014" cy="7260491"/>
          </a:xfrm>
        </p:spPr>
        <p:txBody>
          <a:bodyPr/>
          <a:lstStyle>
            <a:lvl1pPr>
              <a:defRPr sz="4482"/>
            </a:lvl1pPr>
            <a:lvl2pPr>
              <a:defRPr sz="3810"/>
            </a:lvl2pPr>
            <a:lvl3pPr>
              <a:defRPr sz="3361"/>
            </a:lvl3pPr>
            <a:lvl4pPr>
              <a:defRPr sz="3025"/>
            </a:lvl4pPr>
            <a:lvl5pPr>
              <a:defRPr sz="3025"/>
            </a:lvl5pPr>
            <a:lvl6pPr>
              <a:defRPr sz="3025"/>
            </a:lvl6pPr>
            <a:lvl7pPr>
              <a:defRPr sz="3025"/>
            </a:lvl7pPr>
            <a:lvl8pPr>
              <a:defRPr sz="3025"/>
            </a:lvl8pPr>
            <a:lvl9pPr>
              <a:defRPr sz="3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E7135171-AC1D-48D9-AD5E-23AD9C660ED6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6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5AC1A1BD-71B1-4524-A711-D33F7DEC7D02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30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0EF5C565-C8F6-4E35-A6B1-2ED5F97E3411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61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743"/>
            <a:ext cx="7698357" cy="2135267"/>
          </a:xfrm>
        </p:spPr>
        <p:txBody>
          <a:bodyPr anchor="b"/>
          <a:lstStyle>
            <a:lvl1pPr algn="l">
              <a:defRPr sz="381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5" y="502531"/>
            <a:ext cx="13081110" cy="10755094"/>
          </a:xfrm>
        </p:spPr>
        <p:txBody>
          <a:bodyPr/>
          <a:lstStyle>
            <a:lvl1pPr>
              <a:defRPr sz="6052"/>
            </a:lvl1pPr>
            <a:lvl2pPr>
              <a:defRPr sz="5267"/>
            </a:lvl2pPr>
            <a:lvl3pPr>
              <a:defRPr sz="4482"/>
            </a:lvl3pPr>
            <a:lvl4pPr>
              <a:defRPr sz="3810"/>
            </a:lvl4pPr>
            <a:lvl5pPr>
              <a:defRPr sz="3810"/>
            </a:lvl5pPr>
            <a:lvl6pPr>
              <a:defRPr sz="3810"/>
            </a:lvl6pPr>
            <a:lvl7pPr>
              <a:defRPr sz="3810"/>
            </a:lvl7pPr>
            <a:lvl8pPr>
              <a:defRPr sz="3810"/>
            </a:lvl8pPr>
            <a:lvl9pPr>
              <a:defRPr sz="38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7014"/>
            <a:ext cx="7698357" cy="8619830"/>
          </a:xfrm>
        </p:spPr>
        <p:txBody>
          <a:bodyPr/>
          <a:lstStyle>
            <a:lvl1pPr marL="0" indent="0">
              <a:buNone/>
              <a:defRPr sz="2690"/>
            </a:lvl1pPr>
            <a:lvl2pPr marL="859708" indent="0">
              <a:buNone/>
              <a:defRPr sz="2241"/>
            </a:lvl2pPr>
            <a:lvl3pPr marL="1719421" indent="0">
              <a:buNone/>
              <a:defRPr sz="1904"/>
            </a:lvl3pPr>
            <a:lvl4pPr marL="2579137" indent="0">
              <a:buNone/>
              <a:defRPr sz="1681"/>
            </a:lvl4pPr>
            <a:lvl5pPr marL="3438845" indent="0">
              <a:buNone/>
              <a:defRPr sz="1681"/>
            </a:lvl5pPr>
            <a:lvl6pPr marL="4298552" indent="0">
              <a:buNone/>
              <a:defRPr sz="1681"/>
            </a:lvl6pPr>
            <a:lvl7pPr marL="5158264" indent="0">
              <a:buNone/>
              <a:defRPr sz="1681"/>
            </a:lvl7pPr>
            <a:lvl8pPr marL="6017979" indent="0">
              <a:buNone/>
              <a:defRPr sz="1681"/>
            </a:lvl8pPr>
            <a:lvl9pPr marL="6877690" indent="0">
              <a:buNone/>
              <a:defRPr sz="16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91FAF93E-D777-48A9-A985-A3B8B9607240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00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30" y="8821104"/>
            <a:ext cx="14039850" cy="1041381"/>
          </a:xfrm>
        </p:spPr>
        <p:txBody>
          <a:bodyPr anchor="b"/>
          <a:lstStyle>
            <a:lvl1pPr algn="l">
              <a:defRPr sz="381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30" y="1125988"/>
            <a:ext cx="14039850" cy="7560945"/>
          </a:xfrm>
        </p:spPr>
        <p:txBody>
          <a:bodyPr/>
          <a:lstStyle>
            <a:lvl1pPr marL="0" indent="0">
              <a:buNone/>
              <a:defRPr sz="6052"/>
            </a:lvl1pPr>
            <a:lvl2pPr marL="859708" indent="0">
              <a:buNone/>
              <a:defRPr sz="5267"/>
            </a:lvl2pPr>
            <a:lvl3pPr marL="1719421" indent="0">
              <a:buNone/>
              <a:defRPr sz="4482"/>
            </a:lvl3pPr>
            <a:lvl4pPr marL="2579137" indent="0">
              <a:buNone/>
              <a:defRPr sz="3810"/>
            </a:lvl4pPr>
            <a:lvl5pPr marL="3438845" indent="0">
              <a:buNone/>
              <a:defRPr sz="3810"/>
            </a:lvl5pPr>
            <a:lvl6pPr marL="4298552" indent="0">
              <a:buNone/>
              <a:defRPr sz="3810"/>
            </a:lvl6pPr>
            <a:lvl7pPr marL="5158264" indent="0">
              <a:buNone/>
              <a:defRPr sz="3810"/>
            </a:lvl7pPr>
            <a:lvl8pPr marL="6017979" indent="0">
              <a:buNone/>
              <a:defRPr sz="3810"/>
            </a:lvl8pPr>
            <a:lvl9pPr marL="6877690" indent="0">
              <a:buNone/>
              <a:defRPr sz="381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30" y="9862486"/>
            <a:ext cx="14039850" cy="1478933"/>
          </a:xfrm>
        </p:spPr>
        <p:txBody>
          <a:bodyPr/>
          <a:lstStyle>
            <a:lvl1pPr marL="0" indent="0">
              <a:buNone/>
              <a:defRPr sz="2690"/>
            </a:lvl1pPr>
            <a:lvl2pPr marL="859708" indent="0">
              <a:buNone/>
              <a:defRPr sz="2241"/>
            </a:lvl2pPr>
            <a:lvl3pPr marL="1719421" indent="0">
              <a:buNone/>
              <a:defRPr sz="1904"/>
            </a:lvl3pPr>
            <a:lvl4pPr marL="2579137" indent="0">
              <a:buNone/>
              <a:defRPr sz="1681"/>
            </a:lvl4pPr>
            <a:lvl5pPr marL="3438845" indent="0">
              <a:buNone/>
              <a:defRPr sz="1681"/>
            </a:lvl5pPr>
            <a:lvl6pPr marL="4298552" indent="0">
              <a:buNone/>
              <a:defRPr sz="1681"/>
            </a:lvl6pPr>
            <a:lvl7pPr marL="5158264" indent="0">
              <a:buNone/>
              <a:defRPr sz="1681"/>
            </a:lvl7pPr>
            <a:lvl8pPr marL="6017979" indent="0">
              <a:buNone/>
              <a:defRPr sz="1681"/>
            </a:lvl8pPr>
            <a:lvl9pPr marL="6877690" indent="0">
              <a:buNone/>
              <a:defRPr sz="16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6B54942E-15E3-44D9-88C3-BA04CF0FAD70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0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8B96D4CA-22A8-41D6-A4A5-3C764A195CC3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1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5436"/>
            <a:ext cx="5264943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002" y="505436"/>
            <a:ext cx="1540483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1719421">
              <a:buClrTx/>
              <a:defRPr/>
            </a:pPr>
            <a:fld id="{AAAA4D95-4843-4901-8D1F-0C56439EAC38}" type="slidenum">
              <a:rPr lang="en-US" kern="1200" smtClean="0">
                <a:ea typeface="+mn-ea"/>
                <a:cs typeface="Arial" charset="0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04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40905"/>
            <a:ext cx="16379826" cy="3220404"/>
          </a:xfrm>
        </p:spPr>
        <p:txBody>
          <a:bodyPr/>
          <a:lstStyle>
            <a:lvl1pPr marL="0" indent="0" algn="ctr">
              <a:buNone/>
              <a:defRPr/>
            </a:lvl1pPr>
            <a:lvl2pPr marL="859708" indent="0" algn="ctr">
              <a:buNone/>
              <a:defRPr/>
            </a:lvl2pPr>
            <a:lvl3pPr marL="1719421" indent="0" algn="ctr">
              <a:buNone/>
              <a:defRPr/>
            </a:lvl3pPr>
            <a:lvl4pPr marL="2579137" indent="0" algn="ctr">
              <a:buNone/>
              <a:defRPr/>
            </a:lvl4pPr>
            <a:lvl5pPr marL="3438845" indent="0" algn="ctr">
              <a:buNone/>
              <a:defRPr/>
            </a:lvl5pPr>
            <a:lvl6pPr marL="4298552" indent="0" algn="ctr">
              <a:buNone/>
              <a:defRPr/>
            </a:lvl6pPr>
            <a:lvl7pPr marL="5158264" indent="0" algn="ctr">
              <a:buNone/>
              <a:defRPr/>
            </a:lvl7pPr>
            <a:lvl8pPr marL="6017979" indent="0" algn="ctr">
              <a:buNone/>
              <a:defRPr/>
            </a:lvl8pPr>
            <a:lvl9pPr marL="68776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97199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 defTabSz="1719421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defRPr>
            </a:lvl1pPr>
          </a:lstStyle>
          <a:p>
            <a:pPr defTabSz="1719421">
              <a:buClrTx/>
              <a:defRPr/>
            </a:pPr>
            <a:fld id="{BFA86714-D3D7-4448-A8BF-70BD05F73202}" type="slidenum">
              <a:rPr lang="en-US" kern="1200" smtClean="0">
                <a:ea typeface="+mn-ea"/>
              </a:rPr>
              <a:pPr defTabSz="1719421">
                <a:buClrTx/>
                <a:defRPr/>
              </a:pPr>
              <a:t>‹#›</a:t>
            </a:fld>
            <a:endParaRPr lang="en-US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2716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3" y="504699"/>
            <a:ext cx="21059777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48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4" y="3914659"/>
            <a:ext cx="19889789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36217" indent="0" algn="ctr">
              <a:buNone/>
              <a:defRPr/>
            </a:lvl2pPr>
            <a:lvl3pPr marL="2072439" indent="0" algn="ctr">
              <a:buNone/>
              <a:defRPr/>
            </a:lvl3pPr>
            <a:lvl4pPr marL="3108656" indent="0" algn="ctr">
              <a:buNone/>
              <a:defRPr/>
            </a:lvl4pPr>
            <a:lvl5pPr marL="4144879" indent="0" algn="ctr">
              <a:buNone/>
              <a:defRPr/>
            </a:lvl5pPr>
            <a:lvl6pPr marL="5181096" indent="0" algn="ctr">
              <a:buNone/>
              <a:defRPr/>
            </a:lvl6pPr>
            <a:lvl7pPr marL="6217319" indent="0" algn="ctr">
              <a:buNone/>
              <a:defRPr/>
            </a:lvl7pPr>
            <a:lvl8pPr marL="7253536" indent="0" algn="ctr">
              <a:buNone/>
              <a:defRPr/>
            </a:lvl8pPr>
            <a:lvl9pPr marL="82897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F6C30721-3B44-4468-89D7-C068872F31EE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65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294D5936-0DD8-47C6-A480-1953A400C580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91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7680"/>
            <a:ext cx="19889789" cy="2502812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1099"/>
            <a:ext cx="19889789" cy="2756593"/>
          </a:xfrm>
        </p:spPr>
        <p:txBody>
          <a:bodyPr anchor="b"/>
          <a:lstStyle>
            <a:lvl1pPr marL="0" indent="0">
              <a:buNone/>
              <a:defRPr sz="4482"/>
            </a:lvl1pPr>
            <a:lvl2pPr marL="1036217" indent="0">
              <a:buNone/>
              <a:defRPr sz="4034"/>
            </a:lvl2pPr>
            <a:lvl3pPr marL="2072439" indent="0">
              <a:buNone/>
              <a:defRPr sz="3585"/>
            </a:lvl3pPr>
            <a:lvl4pPr marL="3108656" indent="0">
              <a:buNone/>
              <a:defRPr sz="3137"/>
            </a:lvl4pPr>
            <a:lvl5pPr marL="4144879" indent="0">
              <a:buNone/>
              <a:defRPr sz="3137"/>
            </a:lvl5pPr>
            <a:lvl6pPr marL="5181096" indent="0">
              <a:buNone/>
              <a:defRPr sz="3137"/>
            </a:lvl6pPr>
            <a:lvl7pPr marL="6217319" indent="0">
              <a:buNone/>
              <a:defRPr sz="3137"/>
            </a:lvl7pPr>
            <a:lvl8pPr marL="7253536" indent="0">
              <a:buNone/>
              <a:defRPr sz="3137"/>
            </a:lvl8pPr>
            <a:lvl9pPr marL="8289756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398CAFBD-092D-4FFD-8FDA-3509A6F419C8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21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90" cy="8316457"/>
          </a:xfrm>
        </p:spPr>
        <p:txBody>
          <a:bodyPr/>
          <a:lstStyle>
            <a:lvl1pPr>
              <a:defRPr sz="6388"/>
            </a:lvl1pPr>
            <a:lvl2pPr>
              <a:defRPr sz="5492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40370"/>
            <a:ext cx="10334890" cy="8316457"/>
          </a:xfrm>
        </p:spPr>
        <p:txBody>
          <a:bodyPr/>
          <a:lstStyle>
            <a:lvl1pPr>
              <a:defRPr sz="6388"/>
            </a:lvl1pPr>
            <a:lvl2pPr>
              <a:defRPr sz="5492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F7659F41-4226-49F2-9D27-9D9AFB70F1DF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86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99" y="2820782"/>
            <a:ext cx="10338953" cy="1175562"/>
          </a:xfrm>
        </p:spPr>
        <p:txBody>
          <a:bodyPr anchor="b"/>
          <a:lstStyle>
            <a:lvl1pPr marL="0" indent="0">
              <a:buNone/>
              <a:defRPr sz="5492" b="1"/>
            </a:lvl1pPr>
            <a:lvl2pPr marL="1036217" indent="0">
              <a:buNone/>
              <a:defRPr sz="4482" b="1"/>
            </a:lvl2pPr>
            <a:lvl3pPr marL="2072439" indent="0">
              <a:buNone/>
              <a:defRPr sz="4034" b="1"/>
            </a:lvl3pPr>
            <a:lvl4pPr marL="3108656" indent="0">
              <a:buNone/>
              <a:defRPr sz="3585" b="1"/>
            </a:lvl4pPr>
            <a:lvl5pPr marL="4144879" indent="0">
              <a:buNone/>
              <a:defRPr sz="3585" b="1"/>
            </a:lvl5pPr>
            <a:lvl6pPr marL="5181096" indent="0">
              <a:buNone/>
              <a:defRPr sz="3585" b="1"/>
            </a:lvl6pPr>
            <a:lvl7pPr marL="6217319" indent="0">
              <a:buNone/>
              <a:defRPr sz="3585" b="1"/>
            </a:lvl7pPr>
            <a:lvl8pPr marL="7253536" indent="0">
              <a:buNone/>
              <a:defRPr sz="3585" b="1"/>
            </a:lvl8pPr>
            <a:lvl9pPr marL="8289756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99" y="3996332"/>
            <a:ext cx="10338953" cy="7260492"/>
          </a:xfrm>
        </p:spPr>
        <p:txBody>
          <a:bodyPr/>
          <a:lstStyle>
            <a:lvl1pPr>
              <a:defRPr sz="5492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782"/>
            <a:ext cx="10343013" cy="1175562"/>
          </a:xfrm>
        </p:spPr>
        <p:txBody>
          <a:bodyPr anchor="b"/>
          <a:lstStyle>
            <a:lvl1pPr marL="0" indent="0">
              <a:buNone/>
              <a:defRPr sz="5492" b="1"/>
            </a:lvl1pPr>
            <a:lvl2pPr marL="1036217" indent="0">
              <a:buNone/>
              <a:defRPr sz="4482" b="1"/>
            </a:lvl2pPr>
            <a:lvl3pPr marL="2072439" indent="0">
              <a:buNone/>
              <a:defRPr sz="4034" b="1"/>
            </a:lvl3pPr>
            <a:lvl4pPr marL="3108656" indent="0">
              <a:buNone/>
              <a:defRPr sz="3585" b="1"/>
            </a:lvl4pPr>
            <a:lvl5pPr marL="4144879" indent="0">
              <a:buNone/>
              <a:defRPr sz="3585" b="1"/>
            </a:lvl5pPr>
            <a:lvl6pPr marL="5181096" indent="0">
              <a:buNone/>
              <a:defRPr sz="3585" b="1"/>
            </a:lvl6pPr>
            <a:lvl7pPr marL="6217319" indent="0">
              <a:buNone/>
              <a:defRPr sz="3585" b="1"/>
            </a:lvl7pPr>
            <a:lvl8pPr marL="7253536" indent="0">
              <a:buNone/>
              <a:defRPr sz="3585" b="1"/>
            </a:lvl8pPr>
            <a:lvl9pPr marL="8289756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6332"/>
            <a:ext cx="10343013" cy="7260492"/>
          </a:xfrm>
        </p:spPr>
        <p:txBody>
          <a:bodyPr/>
          <a:lstStyle>
            <a:lvl1pPr>
              <a:defRPr sz="5492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B8B92201-9F4E-4818-B337-E97608A19B8A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8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D5506D70-1C2E-4731-A269-CA197BC64F40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43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6797642A-B5AA-47A5-8412-4E096B1C9FDF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63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741"/>
            <a:ext cx="7698357" cy="2135267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732"/>
            <a:ext cx="13081110" cy="10755095"/>
          </a:xfrm>
        </p:spPr>
        <p:txBody>
          <a:bodyPr/>
          <a:lstStyle>
            <a:lvl1pPr>
              <a:defRPr sz="7285"/>
            </a:lvl1pPr>
            <a:lvl2pPr>
              <a:defRPr sz="6388"/>
            </a:lvl2pPr>
            <a:lvl3pPr>
              <a:defRPr sz="5492"/>
            </a:lvl3pPr>
            <a:lvl4pPr>
              <a:defRPr sz="4482"/>
            </a:lvl4pPr>
            <a:lvl5pPr>
              <a:defRPr sz="4482"/>
            </a:lvl5pPr>
            <a:lvl6pPr>
              <a:defRPr sz="4482"/>
            </a:lvl6pPr>
            <a:lvl7pPr>
              <a:defRPr sz="4482"/>
            </a:lvl7pPr>
            <a:lvl8pPr>
              <a:defRPr sz="4482"/>
            </a:lvl8pPr>
            <a:lvl9pPr>
              <a:defRPr sz="4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998"/>
            <a:ext cx="7698357" cy="8619828"/>
          </a:xfrm>
        </p:spPr>
        <p:txBody>
          <a:bodyPr/>
          <a:lstStyle>
            <a:lvl1pPr marL="0" indent="0">
              <a:buNone/>
              <a:defRPr sz="3137"/>
            </a:lvl1pPr>
            <a:lvl2pPr marL="1036217" indent="0">
              <a:buNone/>
              <a:defRPr sz="2690"/>
            </a:lvl2pPr>
            <a:lvl3pPr marL="2072439" indent="0">
              <a:buNone/>
              <a:defRPr sz="2241"/>
            </a:lvl3pPr>
            <a:lvl4pPr marL="3108656" indent="0">
              <a:buNone/>
              <a:defRPr sz="2017"/>
            </a:lvl4pPr>
            <a:lvl5pPr marL="4144879" indent="0">
              <a:buNone/>
              <a:defRPr sz="2017"/>
            </a:lvl5pPr>
            <a:lvl6pPr marL="5181096" indent="0">
              <a:buNone/>
              <a:defRPr sz="2017"/>
            </a:lvl6pPr>
            <a:lvl7pPr marL="6217319" indent="0">
              <a:buNone/>
              <a:defRPr sz="2017"/>
            </a:lvl7pPr>
            <a:lvl8pPr marL="7253536" indent="0">
              <a:buNone/>
              <a:defRPr sz="2017"/>
            </a:lvl8pPr>
            <a:lvl9pPr marL="8289756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BEEE8AD3-22D1-4005-93E3-272AB6D9A0DB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5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8" y="8821104"/>
            <a:ext cx="14039850" cy="1041381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8" y="1125987"/>
            <a:ext cx="14039850" cy="7560945"/>
          </a:xfrm>
        </p:spPr>
        <p:txBody>
          <a:bodyPr/>
          <a:lstStyle>
            <a:lvl1pPr marL="0" indent="0">
              <a:buNone/>
              <a:defRPr sz="7285"/>
            </a:lvl1pPr>
            <a:lvl2pPr marL="1036217" indent="0">
              <a:buNone/>
              <a:defRPr sz="6388"/>
            </a:lvl2pPr>
            <a:lvl3pPr marL="2072439" indent="0">
              <a:buNone/>
              <a:defRPr sz="5492"/>
            </a:lvl3pPr>
            <a:lvl4pPr marL="3108656" indent="0">
              <a:buNone/>
              <a:defRPr sz="4482"/>
            </a:lvl4pPr>
            <a:lvl5pPr marL="4144879" indent="0">
              <a:buNone/>
              <a:defRPr sz="4482"/>
            </a:lvl5pPr>
            <a:lvl6pPr marL="5181096" indent="0">
              <a:buNone/>
              <a:defRPr sz="4482"/>
            </a:lvl6pPr>
            <a:lvl7pPr marL="6217319" indent="0">
              <a:buNone/>
              <a:defRPr sz="4482"/>
            </a:lvl7pPr>
            <a:lvl8pPr marL="7253536" indent="0">
              <a:buNone/>
              <a:defRPr sz="4482"/>
            </a:lvl8pPr>
            <a:lvl9pPr marL="8289756" indent="0">
              <a:buNone/>
              <a:defRPr sz="4482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8" y="9862495"/>
            <a:ext cx="14039850" cy="1478934"/>
          </a:xfrm>
        </p:spPr>
        <p:txBody>
          <a:bodyPr/>
          <a:lstStyle>
            <a:lvl1pPr marL="0" indent="0">
              <a:buNone/>
              <a:defRPr sz="3137"/>
            </a:lvl1pPr>
            <a:lvl2pPr marL="1036217" indent="0">
              <a:buNone/>
              <a:defRPr sz="2690"/>
            </a:lvl2pPr>
            <a:lvl3pPr marL="2072439" indent="0">
              <a:buNone/>
              <a:defRPr sz="2241"/>
            </a:lvl3pPr>
            <a:lvl4pPr marL="3108656" indent="0">
              <a:buNone/>
              <a:defRPr sz="2017"/>
            </a:lvl4pPr>
            <a:lvl5pPr marL="4144879" indent="0">
              <a:buNone/>
              <a:defRPr sz="2017"/>
            </a:lvl5pPr>
            <a:lvl6pPr marL="5181096" indent="0">
              <a:buNone/>
              <a:defRPr sz="2017"/>
            </a:lvl6pPr>
            <a:lvl7pPr marL="6217319" indent="0">
              <a:buNone/>
              <a:defRPr sz="2017"/>
            </a:lvl7pPr>
            <a:lvl8pPr marL="7253536" indent="0">
              <a:buNone/>
              <a:defRPr sz="2017"/>
            </a:lvl8pPr>
            <a:lvl9pPr marL="8289756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94CFA7BB-DB66-447B-B538-407F6E131694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86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6D81FA24-A0C8-4D25-AC31-424CABF1DAE5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57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650"/>
            <a:ext cx="1540483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39">
              <a:buClrTx/>
              <a:defRPr/>
            </a:pPr>
            <a:fld id="{32EF92E3-324E-487D-995F-E9E6C3548832}" type="slidenum">
              <a:rPr lang="en-US" kern="1200" smtClean="0">
                <a:ea typeface="+mn-ea"/>
                <a:cs typeface="Arial" charset="0"/>
              </a:rPr>
              <a:pPr defTabSz="2072439"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2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848419" y="8097681"/>
            <a:ext cx="19889788" cy="250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931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848419" y="5341086"/>
            <a:ext cx="19889788" cy="275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73" marR="0" lvl="0" indent="-529287" algn="l" rtl="0">
              <a:spcBef>
                <a:spcPts val="926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465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529287" algn="l" rtl="0">
              <a:spcBef>
                <a:spcPts val="83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41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529287" algn="l" rtl="0">
              <a:spcBef>
                <a:spcPts val="741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36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529287" algn="l" rtl="0">
              <a:spcBef>
                <a:spcPts val="649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32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169988" y="2940369"/>
            <a:ext cx="10334890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1894873" y="2940369"/>
            <a:ext cx="10334890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73" marR="0" lvl="0" indent="-529287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529287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529287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11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69988" y="3996333"/>
            <a:ext cx="10338953" cy="726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11886750" y="2820771"/>
            <a:ext cx="10343014" cy="117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L="1058573" marR="0" lvl="0" indent="-529287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529287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529287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11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529287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368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11886750" y="3996333"/>
            <a:ext cx="10343014" cy="726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793930" algn="l" rtl="0">
              <a:spcBef>
                <a:spcPts val="83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764526" algn="l" rtl="0">
              <a:spcBef>
                <a:spcPts val="741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36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69989" y="501730"/>
            <a:ext cx="7698356" cy="213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8653" y="501731"/>
            <a:ext cx="13081110" cy="1075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99764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169989" y="2636997"/>
            <a:ext cx="7698356" cy="861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529287" algn="l" rtl="0"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529287" algn="l" rtl="0"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8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529287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86514" y="8821104"/>
            <a:ext cx="14039850" cy="104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465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4586514" y="1125975"/>
            <a:ext cx="14039850" cy="756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R="0" lvl="0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73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86514" y="9862484"/>
            <a:ext cx="14039850" cy="147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529287" algn="l" rtl="0">
              <a:spcBef>
                <a:spcPts val="64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529287" algn="l" rtl="0">
              <a:spcBef>
                <a:spcPts val="55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28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529287" algn="l" rtl="0">
              <a:spcBef>
                <a:spcPts val="46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529287" algn="l" rtl="0"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20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0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4116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7541648" y="-3431292"/>
            <a:ext cx="8316457" cy="2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1058573" marR="0" lvl="0" indent="-999764" algn="l" rtl="0">
              <a:spcBef>
                <a:spcPts val="148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73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17147" marR="0" lvl="1" indent="-940954" algn="l" rtl="0">
              <a:spcBef>
                <a:spcPts val="129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6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175720" marR="0" lvl="2" indent="-882145" algn="l" rtl="0">
              <a:spcBef>
                <a:spcPts val="111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55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234294" marR="0" lvl="3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292867" marR="0" lvl="4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6351441" marR="0" lvl="5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7410014" marR="0" lvl="6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8468588" marR="0" lvl="7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9527161" marR="0" lvl="8" indent="-823335" algn="l" rtl="0">
              <a:spcBef>
                <a:spcPts val="92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46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69988" y="504648"/>
            <a:ext cx="21059775" cy="210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69988" y="2940369"/>
            <a:ext cx="21059775" cy="831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69987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7994916" y="11679795"/>
            <a:ext cx="7409921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6769821" y="11679795"/>
            <a:ext cx="5459942" cy="67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1" tIns="97684" rIns="195421" bIns="97684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002" y="504662"/>
            <a:ext cx="21059774" cy="210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1" tIns="45665" rIns="91341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002" y="2940380"/>
            <a:ext cx="21059774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1" tIns="45665" rIns="91341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001" y="11475602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1" tIns="45665" rIns="91341" bIns="45665" numCol="1" anchor="t" anchorCtr="0" compatLnSpc="1">
            <a:prstTxWarp prst="textNoShape">
              <a:avLst/>
            </a:prstTxWarp>
          </a:bodyPr>
          <a:lstStyle>
            <a:lvl1pPr>
              <a:defRPr sz="2690" i="1">
                <a:solidFill>
                  <a:srgbClr val="FFFFFF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defTabSz="171942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29" y="11475602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1" tIns="45665" rIns="91341" bIns="45665" numCol="1" anchor="t" anchorCtr="0" compatLnSpc="1">
            <a:prstTxWarp prst="textNoShape">
              <a:avLst/>
            </a:prstTxWarp>
          </a:bodyPr>
          <a:lstStyle>
            <a:lvl1pPr algn="ctr">
              <a:defRPr sz="2690" i="1">
                <a:solidFill>
                  <a:srgbClr val="FFFFFF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defTabSz="171942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35" y="11475602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1" tIns="45665" rIns="91341" bIns="45665" numCol="1" anchor="t" anchorCtr="0" compatLnSpc="1">
            <a:prstTxWarp prst="textNoShape">
              <a:avLst/>
            </a:prstTxWarp>
          </a:bodyPr>
          <a:lstStyle>
            <a:lvl1pPr algn="r">
              <a:defRPr sz="2690" i="1">
                <a:solidFill>
                  <a:srgbClr val="FFFFFF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defTabSz="171942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BCC7141-9BFA-4305-9941-619EFD8E22A2}" type="slidenum">
              <a:rPr lang="en-US" kern="1200" smtClean="0">
                <a:ea typeface="+mn-ea"/>
                <a:cs typeface="Arial" charset="0"/>
              </a:rPr>
              <a:pPr defTabSz="1719421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1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Times New Roman" pitchFamily="18" charset="0"/>
        </a:defRPr>
      </a:lvl5pPr>
      <a:lvl6pPr marL="859708" algn="ctr" rtl="0" eaLnBrk="1" fontAlgn="base" hangingPunct="1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Arial" charset="0"/>
        </a:defRPr>
      </a:lvl6pPr>
      <a:lvl7pPr marL="1719421" algn="ctr" rtl="0" eaLnBrk="1" fontAlgn="base" hangingPunct="1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Arial" charset="0"/>
        </a:defRPr>
      </a:lvl7pPr>
      <a:lvl8pPr marL="2579137" algn="ctr" rtl="0" eaLnBrk="1" fontAlgn="base" hangingPunct="1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Arial" charset="0"/>
        </a:defRPr>
      </a:lvl8pPr>
      <a:lvl9pPr marL="3438845" algn="ctr" rtl="0" eaLnBrk="1" fontAlgn="base" hangingPunct="1">
        <a:spcBef>
          <a:spcPct val="0"/>
        </a:spcBef>
        <a:spcAft>
          <a:spcPct val="0"/>
        </a:spcAft>
        <a:defRPr sz="8293">
          <a:solidFill>
            <a:schemeClr val="tx2"/>
          </a:solidFill>
          <a:latin typeface="Arial" charset="0"/>
        </a:defRPr>
      </a:lvl9pPr>
    </p:titleStyle>
    <p:bodyStyle>
      <a:lvl1pPr marL="644779" indent="-644779" algn="l" rtl="0" eaLnBrk="0" fontAlgn="base" hangingPunct="0">
        <a:spcBef>
          <a:spcPct val="20000"/>
        </a:spcBef>
        <a:spcAft>
          <a:spcPct val="0"/>
        </a:spcAft>
        <a:buChar char="•"/>
        <a:defRPr sz="6052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397028" indent="-537319" algn="l" rtl="0" eaLnBrk="0" fontAlgn="base" hangingPunct="0">
        <a:spcBef>
          <a:spcPct val="20000"/>
        </a:spcBef>
        <a:spcAft>
          <a:spcPct val="0"/>
        </a:spcAft>
        <a:buChar char="–"/>
        <a:defRPr sz="5267">
          <a:solidFill>
            <a:schemeClr val="tx1"/>
          </a:solidFill>
          <a:latin typeface="Times New Roman" panose="02020603050405020304" pitchFamily="18" charset="0"/>
        </a:defRPr>
      </a:lvl2pPr>
      <a:lvl3pPr marL="2149277" indent="-429860" algn="l" rtl="0" eaLnBrk="0" fontAlgn="base" hangingPunct="0">
        <a:spcBef>
          <a:spcPct val="20000"/>
        </a:spcBef>
        <a:spcAft>
          <a:spcPct val="0"/>
        </a:spcAft>
        <a:buChar char="•"/>
        <a:defRPr sz="4482">
          <a:solidFill>
            <a:schemeClr val="tx1"/>
          </a:solidFill>
          <a:latin typeface="Times New Roman" panose="02020603050405020304" pitchFamily="18" charset="0"/>
        </a:defRPr>
      </a:lvl3pPr>
      <a:lvl4pPr marL="3008984" indent="-429860" algn="l" rtl="0" eaLnBrk="0" fontAlgn="base" hangingPunct="0">
        <a:spcBef>
          <a:spcPct val="20000"/>
        </a:spcBef>
        <a:spcAft>
          <a:spcPct val="0"/>
        </a:spcAft>
        <a:buChar char="–"/>
        <a:defRPr sz="3810">
          <a:solidFill>
            <a:schemeClr val="tx1"/>
          </a:solidFill>
          <a:latin typeface="Times New Roman" panose="02020603050405020304" pitchFamily="18" charset="0"/>
        </a:defRPr>
      </a:lvl4pPr>
      <a:lvl5pPr marL="3868700" indent="-429860" algn="l" rtl="0" eaLnBrk="0" fontAlgn="base" hangingPunct="0">
        <a:spcBef>
          <a:spcPct val="20000"/>
        </a:spcBef>
        <a:spcAft>
          <a:spcPct val="0"/>
        </a:spcAft>
        <a:buChar char="»"/>
        <a:defRPr sz="3810">
          <a:solidFill>
            <a:schemeClr val="tx1"/>
          </a:solidFill>
          <a:latin typeface="Times New Roman" panose="02020603050405020304" pitchFamily="18" charset="0"/>
        </a:defRPr>
      </a:lvl5pPr>
      <a:lvl6pPr marL="4728413" indent="-429860" algn="l" rtl="0" eaLnBrk="1" fontAlgn="base" hangingPunct="1">
        <a:spcBef>
          <a:spcPct val="20000"/>
        </a:spcBef>
        <a:spcAft>
          <a:spcPct val="0"/>
        </a:spcAft>
        <a:buChar char="»"/>
        <a:defRPr sz="3810">
          <a:solidFill>
            <a:schemeClr val="tx1"/>
          </a:solidFill>
          <a:latin typeface="+mn-lt"/>
        </a:defRPr>
      </a:lvl6pPr>
      <a:lvl7pPr marL="5588122" indent="-429860" algn="l" rtl="0" eaLnBrk="1" fontAlgn="base" hangingPunct="1">
        <a:spcBef>
          <a:spcPct val="20000"/>
        </a:spcBef>
        <a:spcAft>
          <a:spcPct val="0"/>
        </a:spcAft>
        <a:buChar char="»"/>
        <a:defRPr sz="3810">
          <a:solidFill>
            <a:schemeClr val="tx1"/>
          </a:solidFill>
          <a:latin typeface="+mn-lt"/>
        </a:defRPr>
      </a:lvl7pPr>
      <a:lvl8pPr marL="6447830" indent="-429860" algn="l" rtl="0" eaLnBrk="1" fontAlgn="base" hangingPunct="1">
        <a:spcBef>
          <a:spcPct val="20000"/>
        </a:spcBef>
        <a:spcAft>
          <a:spcPct val="0"/>
        </a:spcAft>
        <a:buChar char="»"/>
        <a:defRPr sz="3810">
          <a:solidFill>
            <a:schemeClr val="tx1"/>
          </a:solidFill>
          <a:latin typeface="+mn-lt"/>
        </a:defRPr>
      </a:lvl8pPr>
      <a:lvl9pPr marL="7307543" indent="-429860" algn="l" rtl="0" eaLnBrk="1" fontAlgn="base" hangingPunct="1">
        <a:spcBef>
          <a:spcPct val="20000"/>
        </a:spcBef>
        <a:spcAft>
          <a:spcPct val="0"/>
        </a:spcAft>
        <a:buChar char="»"/>
        <a:defRPr sz="381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1pPr>
      <a:lvl2pPr marL="859708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2pPr>
      <a:lvl3pPr marL="1719421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3pPr>
      <a:lvl4pPr marL="2579137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4pPr>
      <a:lvl5pPr marL="3438845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5pPr>
      <a:lvl6pPr marL="4298552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6pPr>
      <a:lvl7pPr marL="5158264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7pPr>
      <a:lvl8pPr marL="6017979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8pPr>
      <a:lvl9pPr marL="6877690" algn="l" defTabSz="1719421" rtl="0" eaLnBrk="1" latinLnBrk="0" hangingPunct="1">
        <a:defRPr sz="3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0" y="505256"/>
            <a:ext cx="21061555" cy="20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0" y="2941189"/>
            <a:ext cx="21061555" cy="831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4772"/>
            <a:ext cx="5461128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63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4772"/>
            <a:ext cx="7409624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63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5" y="11474772"/>
            <a:ext cx="5461129" cy="87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63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D059D40-979D-4540-8218-0003113E700F}" type="slidenum">
              <a:rPr lang="en-US" kern="1200" smtClean="0">
                <a:ea typeface="+mn-ea"/>
                <a:cs typeface="Arial" charset="0"/>
              </a:rPr>
              <a:pPr defTabSz="1023633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5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217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43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656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87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612" indent="-776612" algn="l" rtl="0" eaLnBrk="0" fontAlgn="base" hangingPunct="0">
        <a:spcBef>
          <a:spcPct val="20000"/>
        </a:spcBef>
        <a:spcAft>
          <a:spcPct val="0"/>
        </a:spcAft>
        <a:buChar char="•"/>
        <a:defRPr sz="7285">
          <a:solidFill>
            <a:schemeClr val="tx1"/>
          </a:solidFill>
          <a:latin typeface="+mn-lt"/>
          <a:ea typeface="+mn-ea"/>
          <a:cs typeface="+mn-cs"/>
        </a:defRPr>
      </a:lvl1pPr>
      <a:lvl2pPr marL="1682948" indent="-646874" algn="l" rtl="0" eaLnBrk="0" fontAlgn="base" hangingPunct="0">
        <a:spcBef>
          <a:spcPct val="20000"/>
        </a:spcBef>
        <a:spcAft>
          <a:spcPct val="0"/>
        </a:spcAft>
        <a:buChar char="–"/>
        <a:defRPr sz="6388">
          <a:solidFill>
            <a:schemeClr val="tx1"/>
          </a:solidFill>
          <a:latin typeface="+mn-lt"/>
        </a:defRPr>
      </a:lvl2pPr>
      <a:lvl3pPr marL="2589286" indent="-517149" algn="l" rtl="0" eaLnBrk="0" fontAlgn="base" hangingPunct="0">
        <a:spcBef>
          <a:spcPct val="20000"/>
        </a:spcBef>
        <a:spcAft>
          <a:spcPct val="0"/>
        </a:spcAft>
        <a:buChar char="•"/>
        <a:defRPr sz="5492">
          <a:solidFill>
            <a:schemeClr val="tx1"/>
          </a:solidFill>
          <a:latin typeface="+mn-lt"/>
        </a:defRPr>
      </a:lvl3pPr>
      <a:lvl4pPr marL="3625349" indent="-517149" algn="l" rtl="0" eaLnBrk="0" fontAlgn="base" hangingPunct="0">
        <a:spcBef>
          <a:spcPct val="20000"/>
        </a:spcBef>
        <a:spcAft>
          <a:spcPct val="0"/>
        </a:spcAft>
        <a:buChar char="–"/>
        <a:defRPr sz="4482">
          <a:solidFill>
            <a:schemeClr val="tx1"/>
          </a:solidFill>
          <a:latin typeface="+mn-lt"/>
        </a:defRPr>
      </a:lvl4pPr>
      <a:lvl5pPr marL="4661423" indent="-517149" algn="l" rtl="0" eaLnBrk="0" fontAlgn="base" hangingPunct="0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5pPr>
      <a:lvl6pPr marL="5699205" indent="-518113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6pPr>
      <a:lvl7pPr marL="6735428" indent="-518113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7pPr>
      <a:lvl8pPr marL="7771644" indent="-518113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8pPr>
      <a:lvl9pPr marL="8807866" indent="-518113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217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439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656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879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1096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319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536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756" algn="l" defTabSz="2072439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Various%20hymns\KantaAllelulia.wav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0D273-CAE9-F01A-F86B-FFD46B161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399750" cy="13860512"/>
          </a:xfrm>
          <a:prstGeom prst="rect">
            <a:avLst/>
          </a:prstGeom>
        </p:spPr>
      </p:pic>
      <p:sp>
        <p:nvSpPr>
          <p:cNvPr id="77826" name="AutoShape 2" descr="Image result for cHRIST THE KING"/>
          <p:cNvSpPr>
            <a:spLocks noChangeAspect="1" noChangeArrowheads="1"/>
          </p:cNvSpPr>
          <p:nvPr/>
        </p:nvSpPr>
        <p:spPr bwMode="auto">
          <a:xfrm>
            <a:off x="168517" y="-680619"/>
            <a:ext cx="330155" cy="330156"/>
          </a:xfrm>
          <a:prstGeom prst="rect">
            <a:avLst/>
          </a:prstGeom>
          <a:noFill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endParaRPr lang="en-GB" sz="3250"/>
          </a:p>
        </p:txBody>
      </p:sp>
      <p:sp>
        <p:nvSpPr>
          <p:cNvPr id="77828" name="AutoShape 4" descr="Image result for cHRIST THE KING"/>
          <p:cNvSpPr>
            <a:spLocks noChangeAspect="1" noChangeArrowheads="1"/>
          </p:cNvSpPr>
          <p:nvPr/>
        </p:nvSpPr>
        <p:spPr bwMode="auto">
          <a:xfrm>
            <a:off x="168517" y="-680619"/>
            <a:ext cx="330155" cy="330156"/>
          </a:xfrm>
          <a:prstGeom prst="rect">
            <a:avLst/>
          </a:prstGeom>
          <a:noFill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endParaRPr lang="en-GB" sz="3250"/>
          </a:p>
        </p:txBody>
      </p:sp>
      <p:sp>
        <p:nvSpPr>
          <p:cNvPr id="67586" name="AutoShape 2" descr="Related image"/>
          <p:cNvSpPr>
            <a:spLocks noChangeAspect="1" noChangeArrowheads="1"/>
          </p:cNvSpPr>
          <p:nvPr/>
        </p:nvSpPr>
        <p:spPr bwMode="auto">
          <a:xfrm>
            <a:off x="168517" y="-680619"/>
            <a:ext cx="330155" cy="330156"/>
          </a:xfrm>
          <a:prstGeom prst="rect">
            <a:avLst/>
          </a:prstGeom>
          <a:noFill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endParaRPr lang="en-GB" sz="3250"/>
          </a:p>
        </p:txBody>
      </p:sp>
      <p:sp>
        <p:nvSpPr>
          <p:cNvPr id="67588" name="AutoShape 4" descr="Related image"/>
          <p:cNvSpPr>
            <a:spLocks noChangeAspect="1" noChangeArrowheads="1"/>
          </p:cNvSpPr>
          <p:nvPr/>
        </p:nvSpPr>
        <p:spPr bwMode="auto">
          <a:xfrm>
            <a:off x="168517" y="-680619"/>
            <a:ext cx="330155" cy="330156"/>
          </a:xfrm>
          <a:prstGeom prst="rect">
            <a:avLst/>
          </a:prstGeom>
          <a:noFill/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endParaRPr lang="en-GB" sz="3250"/>
          </a:p>
        </p:txBody>
      </p:sp>
      <p:sp>
        <p:nvSpPr>
          <p:cNvPr id="8" name="TextBox 7"/>
          <p:cNvSpPr txBox="1"/>
          <p:nvPr/>
        </p:nvSpPr>
        <p:spPr>
          <a:xfrm>
            <a:off x="357668" y="-2009837"/>
            <a:ext cx="14279213" cy="242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16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672" y="148857"/>
            <a:ext cx="14884497" cy="4862870"/>
          </a:xfrm>
          <a:prstGeom prst="rect">
            <a:avLst/>
          </a:prstGeom>
          <a:noFill/>
          <a:effectLst>
            <a:glow rad="152400">
              <a:schemeClr val="tx1">
                <a:alpha val="60000"/>
              </a:schemeClr>
            </a:glow>
            <a:innerShdw blurRad="63500" dist="50800" dir="27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sz="15500" b="1" dirty="0">
                <a:solidFill>
                  <a:schemeClr val="tx1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tx1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Magħmudija tal-Mulej</a:t>
            </a:r>
            <a:endParaRPr lang="en-GB" sz="15500" b="1" dirty="0">
              <a:solidFill>
                <a:schemeClr val="tx1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" y="3008745"/>
            <a:ext cx="23399750" cy="658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4717"/>
              <a:buNone/>
            </a:pP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Qari mill-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Ktieb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indent="0" algn="ctr">
              <a:spcBef>
                <a:spcPts val="0"/>
              </a:spcBef>
              <a:buSzPts val="4717"/>
              <a:buNone/>
            </a:pP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tal-</a:t>
            </a: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Profeta</a:t>
            </a: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</a:t>
            </a: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ż</a:t>
            </a:r>
            <a:r>
              <a:rPr lang="en-US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aija</a:t>
            </a: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indent="0" algn="ctr">
              <a:spcBef>
                <a:spcPts val="0"/>
              </a:spcBef>
              <a:buSzPts val="4717"/>
              <a:buNone/>
            </a:pPr>
            <a:r>
              <a:rPr lang="mt-MT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Iż 55:1-11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1391336"/>
            <a:ext cx="22681661" cy="981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defTabSz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Hekk jgħid il-Mulej:</a:t>
            </a:r>
            <a:endParaRPr lang="mt-MT" sz="155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“Intom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għatx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ejjew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għall-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intom ukoll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m’għandkomx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flus.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1391336"/>
            <a:ext cx="22681661" cy="981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Ejjew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ixtru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b’xejn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inbid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ħalib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ħlas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Għaliex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taħlu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fluskom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f’dak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mhuwiex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ħobż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0914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1391336"/>
            <a:ext cx="22681661" cy="981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ġidkom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f’dak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jxebbax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?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minni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tieklu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tajjeb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ruħkom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titpaxxa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b’ikel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bnin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11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195943"/>
            <a:ext cx="22681661" cy="121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Agħtuni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widen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ersqu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lejja,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tieħdu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ruħ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għal dejjem,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iseħħu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favuri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85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228600"/>
            <a:ext cx="22681661" cy="121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mwiegħda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lil David.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Ara,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qegħedtu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xhud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fost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ġnus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prinċep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leġiżlatur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fuq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popli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11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242888"/>
            <a:ext cx="22681661" cy="12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 ġens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tafx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bih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issejjaħ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ġnus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jafukx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jiġru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lejk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fil-Mulej, Alla tiegħek,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il-Qaddis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Iżrael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19696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1376702"/>
            <a:ext cx="22681661" cy="9848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żejjen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bil-ġieħ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Fittxu l-Mulej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sakemm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tistgħu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ssibuh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sejħulu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sakemm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hu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qrib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810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242888"/>
            <a:ext cx="22681661" cy="12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Ħa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jħalli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triqtu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midneb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il-ħażin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fehmietu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jerġa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’ lura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il-Mulej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jħenn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għalih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5666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242888"/>
            <a:ext cx="22681661" cy="12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Alla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tagħna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għax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jaħfer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ħafna.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fehmiet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tiegħi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mhumiex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fehmietkom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 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triqat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tiegħi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mhumiex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triqatkom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16342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242888"/>
            <a:ext cx="22681661" cy="12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oraklu</a:t>
            </a:r>
            <a:r>
              <a:rPr lang="en-US" sz="15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tal-Mulej.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daqskemm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ogħla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mill-art,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daqshekk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ieħor huma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triqati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’l fuq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triqatkom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38552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242888"/>
            <a:ext cx="22681661" cy="12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fehmiet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tiegħi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fehmiet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tagħkom.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Bħalma 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xita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u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silġ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jinżlu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smewwiet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jerġgħux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lura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mnejn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4673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242888"/>
            <a:ext cx="22681661" cy="12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ġew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jsaqqu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l-art,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jġegħluha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tnissel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tnibbet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ż-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żerriegħa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’l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jiżra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’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ħobż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’il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jiekol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endParaRPr lang="mt-MT" sz="15500" b="1" i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4916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242888"/>
            <a:ext cx="22681661" cy="121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jiġri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kelmti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toħroġ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minn fommi,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terġax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lura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vojta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jogħġob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44722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59044" y="3874974"/>
            <a:ext cx="22681661" cy="485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-793930" algn="ctr" defTabSz="0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ttemm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bgħattha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22581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1" y="3714504"/>
            <a:ext cx="23399750" cy="51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Il-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Kelma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tal-Mulej.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Irroddu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ħajr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lil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Alla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961190" y="272274"/>
            <a:ext cx="20900004" cy="363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ctr" anchorCtr="0">
            <a:noAutofit/>
          </a:bodyPr>
          <a:lstStyle/>
          <a:p>
            <a:pPr algn="l">
              <a:buClr>
                <a:srgbClr val="FFFFFF"/>
              </a:buClr>
              <a:buSzPts val="4800"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Salm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Responsorjali</a:t>
            </a:r>
            <a:endParaRPr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961190" y="4468472"/>
            <a:ext cx="21911032" cy="761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/>
            <a:r>
              <a:rPr lang="en-US" sz="15165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v-SE" sz="15165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Kollkom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ferħana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timlew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mill-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għejun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tas-salvazzjoni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419572" y="2752408"/>
            <a:ext cx="22560606" cy="7096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Alla s-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salvazzjoni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tiegħi,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jiena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nittama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u ma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jkollix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mniex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nibża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’.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419572" y="2572795"/>
            <a:ext cx="22560606" cy="74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Għax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qawwieti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għanjieti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hu l-Mulej,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għalija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sar </a:t>
            </a:r>
            <a:r>
              <a:rPr lang="fr-FR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is-salvazzjoni</a:t>
            </a:r>
            <a:r>
              <a:rPr lang="fr-FR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3106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77490" y="2545308"/>
            <a:ext cx="21644769" cy="751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/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Kollkom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ferħana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timlew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mill-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għejun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tas-salvazzjoni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622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94619" y="396131"/>
            <a:ext cx="22682520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buClrTx/>
              <a:defRPr/>
            </a:pPr>
            <a:r>
              <a:rPr lang="fr-F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lang="fr-F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lang="mt-MT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fr-F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lang="mt-MT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fr-F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hangingPunct="0">
              <a:buClrTx/>
              <a:defRPr/>
            </a:pP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en-GB" altLang="ko-KR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0903" eaLnBrk="0" hangingPunct="0">
              <a:buClrTx/>
              <a:defRPr/>
            </a:pP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351048" y="332959"/>
            <a:ext cx="22697653" cy="1197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Roddu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ħajr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lill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-Mulej,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sejħu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ismu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,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għarrfu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lill-ġnus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  <a:sym typeface="Times New Roman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bl-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għemejjel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tiegħu,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xandru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ismu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 huwa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  <a:sym typeface="Times New Roman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fl-għoli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77490" y="2545308"/>
            <a:ext cx="21644769" cy="751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/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Kollkom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ferħana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timlew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mill-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għejun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tas-salvazzjoni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500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391886" y="1570969"/>
            <a:ext cx="22468114" cy="945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Għannu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lill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-Mulej għax għamel ħwejjeġ kbar;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ħa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jkun dan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magħruf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mal-art kollha.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1570968"/>
            <a:ext cx="23399750" cy="9459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>
              <a:buClr>
                <a:schemeClr val="hlink"/>
              </a:buClr>
              <a:buSzPts val="4200"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Aqbeż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bil-ferħ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għanni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int li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tgħammar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f’Sijon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għax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kbir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hu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f’nofsok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buClr>
                <a:schemeClr val="hlink"/>
              </a:buClr>
              <a:buSzPts val="4200"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il-Qaddis ta’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Iżrael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7852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877490" y="2545308"/>
            <a:ext cx="21644769" cy="751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algn="ctr"/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Kollkom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ferħana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timlew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mill-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għejun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tas-salvazzjoni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9675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2" y="6054336"/>
            <a:ext cx="427535" cy="71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68" tIns="105834" rIns="211668" bIns="10583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5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99700" y="4960442"/>
            <a:ext cx="22800349" cy="268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68" tIns="105834" rIns="211668" bIns="105834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0" y="1574797"/>
            <a:ext cx="23399750" cy="948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it-IT" sz="15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Ġwanni ra lil Ġesù riesaq lejh, u qal:</a:t>
            </a: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it-IT" sz="15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“Araw il-Ħaruf ta’ Alla, li jneħħi d-dnub tad-dinja”.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2" y="6054336"/>
            <a:ext cx="427535" cy="71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1668" tIns="105834" rIns="211668" bIns="10583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5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96759" y="4936242"/>
            <a:ext cx="22800349" cy="268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1668" tIns="105834" rIns="211668" bIns="105834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antaAlleluli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2381035" y="11322144"/>
            <a:ext cx="330155" cy="3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269875" y="3074471"/>
            <a:ext cx="22859999" cy="6452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ts val="5400"/>
              <a:buNone/>
            </a:pP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Qari mill-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Evanġelju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skont </a:t>
            </a: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San </a:t>
            </a: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Mark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ts val="5400"/>
              <a:buNone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Mk 1:7-11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78303" y="2600725"/>
            <a:ext cx="22643144" cy="740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F’dak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iż-żmien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Ġwanni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mt-MT" sz="15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l-Battista kien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ixandar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u jgħid:</a:t>
            </a:r>
            <a:endParaRPr lang="en-US" sz="15500" spc="-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41774"/>
            <a:ext cx="22754528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30155" y="208991"/>
            <a:ext cx="22643144" cy="1220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Ġej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warajja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min hu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aqwa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minni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li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jien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ma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jistħoqqlix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nitbaxxa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quddiemu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nħoll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qfieli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tal-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qorq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tiegħu. </a:t>
            </a:r>
            <a:endParaRPr lang="en-US" sz="15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394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78303" y="1523039"/>
            <a:ext cx="22643144" cy="955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Jiena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għammidtkom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mt-MT" sz="155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iżda huwa 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jgħammidkom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bl-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Ispirtu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mt-MT" sz="155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s-</a:t>
            </a:r>
            <a:r>
              <a:rPr lang="en-US" sz="155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Santu</a:t>
            </a:r>
            <a:r>
              <a:rPr lang="en-US" sz="155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61440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78303" y="1539368"/>
            <a:ext cx="22643144" cy="952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U ġara li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f’dawk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il-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jiem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ġie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Ġesù minn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Nazaret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mt-MT" sz="15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tal-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Galilija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, u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tgħammed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minn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Ġwanni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fil-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Ġordan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en-US" sz="15500" spc="-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1103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78303" y="1343425"/>
            <a:ext cx="22643144" cy="991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minnufih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hu u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tiela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’ </a:t>
            </a:r>
            <a:endParaRPr lang="mt-MT" sz="15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mill-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ilma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s-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smewwiet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jinfetħu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, u l-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Ispirtu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bħal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ħamiema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nieżel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dirty="0" err="1">
                <a:latin typeface="Times New Roman"/>
                <a:ea typeface="Times New Roman"/>
                <a:cs typeface="Times New Roman"/>
                <a:sym typeface="Times New Roman"/>
              </a:rPr>
              <a:t>fuqu</a:t>
            </a: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lang="en-US" sz="15500" spc="-3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2603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78303" y="1294440"/>
            <a:ext cx="22643144" cy="1007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>
              <a:spcBef>
                <a:spcPts val="0"/>
              </a:spcBef>
              <a:buSzPts val="6000"/>
              <a:buNone/>
            </a:pPr>
            <a:r>
              <a:rPr lang="en-US" sz="15500" dirty="0"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15500" spc="-300" dirty="0">
                <a:latin typeface="Times New Roman"/>
                <a:ea typeface="Times New Roman"/>
                <a:cs typeface="Times New Roman"/>
                <a:sym typeface="Times New Roman"/>
              </a:rPr>
              <a:t>mis-</a:t>
            </a:r>
            <a:r>
              <a:rPr lang="en-US" sz="15500" spc="-300" dirty="0" err="1">
                <a:latin typeface="Times New Roman"/>
                <a:ea typeface="Times New Roman"/>
                <a:cs typeface="Times New Roman"/>
                <a:sym typeface="Times New Roman"/>
              </a:rPr>
              <a:t>smewwiet</a:t>
            </a:r>
            <a:r>
              <a:rPr lang="en-US" sz="15500" spc="-3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spc="-300" dirty="0" err="1">
                <a:latin typeface="Times New Roman"/>
                <a:ea typeface="Times New Roman"/>
                <a:cs typeface="Times New Roman"/>
                <a:sym typeface="Times New Roman"/>
              </a:rPr>
              <a:t>instama</a:t>
            </a:r>
            <a:r>
              <a:rPr lang="en-US" sz="15500" spc="-300" dirty="0">
                <a:latin typeface="Times New Roman"/>
                <a:ea typeface="Times New Roman"/>
                <a:cs typeface="Times New Roman"/>
                <a:sym typeface="Times New Roman"/>
              </a:rPr>
              <a:t>’ </a:t>
            </a:r>
            <a:r>
              <a:rPr lang="en-US" sz="15500" spc="-300" dirty="0" err="1">
                <a:latin typeface="Times New Roman"/>
                <a:ea typeface="Times New Roman"/>
                <a:cs typeface="Times New Roman"/>
                <a:sym typeface="Times New Roman"/>
              </a:rPr>
              <a:t>leħen</a:t>
            </a:r>
            <a:r>
              <a:rPr lang="en-US" sz="15500" spc="-300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mt-MT" sz="15500" spc="-3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SzPts val="6000"/>
              <a:buNone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“Inti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ibni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għażiż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sibt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għaxqa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tiegħi”.</a:t>
            </a:r>
            <a:endParaRPr 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9714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0" y="3565315"/>
            <a:ext cx="23399749" cy="547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677" tIns="105810" rIns="211677" bIns="105810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ts val="6000"/>
              <a:buNone/>
            </a:pP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Il-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Kelma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tal-Mulej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2778"/>
              </a:spcBef>
              <a:buClr>
                <a:srgbClr val="FFFFFF"/>
              </a:buClr>
              <a:buSzPts val="6000"/>
              <a:buNone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Tifħir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Lilek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Kristu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9" y="1541774"/>
            <a:ext cx="21855853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buClrTx/>
              <a:defRPr/>
            </a:pP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buClrTx/>
              <a:defRPr/>
            </a:pP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0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41774"/>
            <a:ext cx="22538504" cy="12020248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20" y="441700"/>
            <a:ext cx="22682519" cy="120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hangingPunct="0">
              <a:defRPr/>
            </a:pP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6" y="1541774"/>
            <a:ext cx="22682519" cy="96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hangingPunct="0">
              <a:defRPr/>
            </a:pP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667</Words>
  <Application>Microsoft Office PowerPoint</Application>
  <PresentationFormat>Custom</PresentationFormat>
  <Paragraphs>108</Paragraphs>
  <Slides>46</Slides>
  <Notes>36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Times New Roman</vt:lpstr>
      <vt:lpstr>Office Theme</vt:lpstr>
      <vt:lpstr>6_Theme2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Salm Responsorjali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It-Twelid ta’  San Ġwann Battista</dc:title>
  <dc:creator>Alfred</dc:creator>
  <cp:lastModifiedBy>Alfred Caruan a</cp:lastModifiedBy>
  <cp:revision>239</cp:revision>
  <dcterms:modified xsi:type="dcterms:W3CDTF">2023-12-31T06:58:12Z</dcterms:modified>
</cp:coreProperties>
</file>