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  <p:sldMasterId id="2147483675" r:id="rId3"/>
  </p:sldMasterIdLst>
  <p:notesMasterIdLst>
    <p:notesMasterId r:id="rId43"/>
  </p:notesMasterIdLst>
  <p:sldIdLst>
    <p:sldId id="554" r:id="rId4"/>
    <p:sldId id="1072" r:id="rId5"/>
    <p:sldId id="966" r:id="rId6"/>
    <p:sldId id="967" r:id="rId7"/>
    <p:sldId id="968" r:id="rId8"/>
    <p:sldId id="969" r:id="rId9"/>
    <p:sldId id="970" r:id="rId10"/>
    <p:sldId id="1071" r:id="rId11"/>
    <p:sldId id="371" r:id="rId12"/>
    <p:sldId id="294" r:id="rId13"/>
    <p:sldId id="513" r:id="rId14"/>
    <p:sldId id="1090" r:id="rId15"/>
    <p:sldId id="1091" r:id="rId16"/>
    <p:sldId id="1092" r:id="rId17"/>
    <p:sldId id="1093" r:id="rId18"/>
    <p:sldId id="1094" r:id="rId19"/>
    <p:sldId id="1095" r:id="rId20"/>
    <p:sldId id="303" r:id="rId21"/>
    <p:sldId id="284" r:id="rId22"/>
    <p:sldId id="285" r:id="rId23"/>
    <p:sldId id="1088" r:id="rId24"/>
    <p:sldId id="422" r:id="rId25"/>
    <p:sldId id="289" r:id="rId26"/>
    <p:sldId id="1086" r:id="rId27"/>
    <p:sldId id="292" r:id="rId28"/>
    <p:sldId id="1089" r:id="rId29"/>
    <p:sldId id="1087" r:id="rId30"/>
    <p:sldId id="555" r:id="rId31"/>
    <p:sldId id="484" r:id="rId32"/>
    <p:sldId id="556" r:id="rId33"/>
    <p:sldId id="305" r:id="rId34"/>
    <p:sldId id="306" r:id="rId35"/>
    <p:sldId id="1096" r:id="rId36"/>
    <p:sldId id="1097" r:id="rId37"/>
    <p:sldId id="1098" r:id="rId38"/>
    <p:sldId id="1099" r:id="rId39"/>
    <p:sldId id="1100" r:id="rId40"/>
    <p:sldId id="317" r:id="rId41"/>
    <p:sldId id="318" r:id="rId42"/>
  </p:sldIdLst>
  <p:sldSz cx="23399750" cy="126015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CEB797A7-15C4-4576-BC2B-187E04DE17E9}">
          <p14:sldIdLst>
            <p14:sldId id="554"/>
            <p14:sldId id="1072"/>
            <p14:sldId id="966"/>
            <p14:sldId id="967"/>
            <p14:sldId id="968"/>
            <p14:sldId id="969"/>
            <p14:sldId id="970"/>
            <p14:sldId id="1071"/>
            <p14:sldId id="371"/>
            <p14:sldId id="294"/>
            <p14:sldId id="513"/>
            <p14:sldId id="1090"/>
            <p14:sldId id="1091"/>
            <p14:sldId id="1092"/>
            <p14:sldId id="1093"/>
            <p14:sldId id="1094"/>
            <p14:sldId id="1095"/>
            <p14:sldId id="303"/>
            <p14:sldId id="284"/>
            <p14:sldId id="285"/>
            <p14:sldId id="1088"/>
            <p14:sldId id="422"/>
            <p14:sldId id="289"/>
            <p14:sldId id="1086"/>
            <p14:sldId id="292"/>
            <p14:sldId id="1089"/>
            <p14:sldId id="1087"/>
            <p14:sldId id="555"/>
            <p14:sldId id="484"/>
            <p14:sldId id="556"/>
            <p14:sldId id="305"/>
          </p14:sldIdLst>
        </p14:section>
        <p14:section name="Untitled Section" id="{A7372133-3D96-438C-94DB-A38819A54C2C}">
          <p14:sldIdLst>
            <p14:sldId id="306"/>
            <p14:sldId id="1096"/>
            <p14:sldId id="1097"/>
            <p14:sldId id="1098"/>
            <p14:sldId id="1099"/>
            <p14:sldId id="1100"/>
            <p14:sldId id="317"/>
            <p14:sldId id="3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84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  <p15:guide id="4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3300"/>
    <a:srgbClr val="3A1D00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84" y="102"/>
      </p:cViewPr>
      <p:guideLst>
        <p:guide orient="horz" pos="2160"/>
        <p:guide pos="3084"/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09455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3046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9721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2836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8913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36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682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20236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48258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9830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78789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43794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63611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Shape 450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9014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8393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0605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2779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7482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042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2978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169988" y="504648"/>
            <a:ext cx="21059775" cy="210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01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169988" y="2940369"/>
            <a:ext cx="21059775" cy="8316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1058573" marR="0" lvl="0" indent="-999764" algn="l" rtl="0">
              <a:spcBef>
                <a:spcPts val="148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73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47" marR="0" lvl="1" indent="-940954" algn="l" rtl="0">
              <a:spcBef>
                <a:spcPts val="12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64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720" marR="0" lvl="2" indent="-882145" algn="l" rtl="0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55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94" marR="0" lvl="3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67" marR="0" lvl="4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441" marR="0" lvl="5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10014" marR="0" lvl="6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88" marR="0" lvl="7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161" marR="0" lvl="8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1169987" y="11679795"/>
            <a:ext cx="5459942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7994916" y="11679795"/>
            <a:ext cx="7409921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16769821" y="11679795"/>
            <a:ext cx="5459942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9" userDrawn="1">
          <p15:clr>
            <a:srgbClr val="FBAE40"/>
          </p15:clr>
        </p15:guide>
        <p15:guide id="2" pos="737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3" y="3915445"/>
            <a:ext cx="19889789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40905"/>
            <a:ext cx="16379826" cy="3220404"/>
          </a:xfrm>
        </p:spPr>
        <p:txBody>
          <a:bodyPr/>
          <a:lstStyle>
            <a:lvl1pPr marL="0" indent="0" algn="ctr">
              <a:buNone/>
              <a:defRPr/>
            </a:lvl1pPr>
            <a:lvl2pPr marL="859708" indent="0" algn="ctr">
              <a:buNone/>
              <a:defRPr/>
            </a:lvl2pPr>
            <a:lvl3pPr marL="1719421" indent="0" algn="ctr">
              <a:buNone/>
              <a:defRPr/>
            </a:lvl3pPr>
            <a:lvl4pPr marL="2579137" indent="0" algn="ctr">
              <a:buNone/>
              <a:defRPr/>
            </a:lvl4pPr>
            <a:lvl5pPr marL="3438845" indent="0" algn="ctr">
              <a:buNone/>
              <a:defRPr/>
            </a:lvl5pPr>
            <a:lvl6pPr marL="4298552" indent="0" algn="ctr">
              <a:buNone/>
              <a:defRPr/>
            </a:lvl6pPr>
            <a:lvl7pPr marL="5158264" indent="0" algn="ctr">
              <a:buNone/>
              <a:defRPr/>
            </a:lvl7pPr>
            <a:lvl8pPr marL="6017979" indent="0" algn="ctr">
              <a:buNone/>
              <a:defRPr/>
            </a:lvl8pPr>
            <a:lvl9pPr marL="687769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fld id="{C8EAA866-A465-45DD-ACB0-5F22A48EEE71}" type="slidenum">
              <a:rPr lang="en-US" kern="1200" smtClean="0">
                <a:ea typeface="+mn-ea"/>
                <a:cs typeface="Arial" charset="0"/>
              </a:rPr>
              <a:pPr defTabSz="1719421">
                <a:buClrTx/>
                <a:defRPr/>
              </a:pPr>
              <a:t>‹#›</a:t>
            </a:fld>
            <a:endParaRPr lang="en-US" kern="1200" dirty="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356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fld id="{272A6941-260B-4F70-8AAA-7F54CEE3F0D7}" type="slidenum">
              <a:rPr lang="en-US" kern="1200" smtClean="0">
                <a:ea typeface="+mn-ea"/>
                <a:cs typeface="Arial" charset="0"/>
              </a:rPr>
              <a:pPr defTabSz="1719421">
                <a:buClrTx/>
                <a:defRPr/>
              </a:pPr>
              <a:t>‹#›</a:t>
            </a:fld>
            <a:endParaRPr lang="en-US" kern="1200" dirty="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588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8467"/>
            <a:ext cx="19889789" cy="2502812"/>
          </a:xfrm>
        </p:spPr>
        <p:txBody>
          <a:bodyPr anchor="t"/>
          <a:lstStyle>
            <a:lvl1pPr algn="l">
              <a:defRPr sz="750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1100"/>
            <a:ext cx="19889789" cy="2756593"/>
          </a:xfrm>
        </p:spPr>
        <p:txBody>
          <a:bodyPr anchor="b"/>
          <a:lstStyle>
            <a:lvl1pPr marL="0" indent="0">
              <a:buNone/>
              <a:defRPr sz="3810"/>
            </a:lvl1pPr>
            <a:lvl2pPr marL="859708" indent="0">
              <a:buNone/>
              <a:defRPr sz="3361"/>
            </a:lvl2pPr>
            <a:lvl3pPr marL="1719421" indent="0">
              <a:buNone/>
              <a:defRPr sz="3025"/>
            </a:lvl3pPr>
            <a:lvl4pPr marL="2579137" indent="0">
              <a:buNone/>
              <a:defRPr sz="2690"/>
            </a:lvl4pPr>
            <a:lvl5pPr marL="3438845" indent="0">
              <a:buNone/>
              <a:defRPr sz="2690"/>
            </a:lvl5pPr>
            <a:lvl6pPr marL="4298552" indent="0">
              <a:buNone/>
              <a:defRPr sz="2690"/>
            </a:lvl6pPr>
            <a:lvl7pPr marL="5158264" indent="0">
              <a:buNone/>
              <a:defRPr sz="2690"/>
            </a:lvl7pPr>
            <a:lvl8pPr marL="6017979" indent="0">
              <a:buNone/>
              <a:defRPr sz="2690"/>
            </a:lvl8pPr>
            <a:lvl9pPr marL="6877690" indent="0">
              <a:buNone/>
              <a:defRPr sz="26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fld id="{3E74CB06-6E43-453C-B732-A68BFF97AB65}" type="slidenum">
              <a:rPr lang="en-US" kern="1200" smtClean="0">
                <a:ea typeface="+mn-ea"/>
                <a:cs typeface="Arial" charset="0"/>
              </a:rPr>
              <a:pPr defTabSz="1719421">
                <a:buClrTx/>
                <a:defRPr/>
              </a:pPr>
              <a:t>‹#›</a:t>
            </a:fld>
            <a:endParaRPr lang="en-US" kern="1200" dirty="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709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002" y="2940380"/>
            <a:ext cx="10334889" cy="8316457"/>
          </a:xfrm>
        </p:spPr>
        <p:txBody>
          <a:bodyPr/>
          <a:lstStyle>
            <a:lvl1pPr>
              <a:defRPr sz="5267"/>
            </a:lvl1pPr>
            <a:lvl2pPr>
              <a:defRPr sz="4482"/>
            </a:lvl2pPr>
            <a:lvl3pPr>
              <a:defRPr sz="3810"/>
            </a:lvl3pPr>
            <a:lvl4pPr>
              <a:defRPr sz="3361"/>
            </a:lvl4pPr>
            <a:lvl5pPr>
              <a:defRPr sz="3361"/>
            </a:lvl5pPr>
            <a:lvl6pPr>
              <a:defRPr sz="3361"/>
            </a:lvl6pPr>
            <a:lvl7pPr>
              <a:defRPr sz="3361"/>
            </a:lvl7pPr>
            <a:lvl8pPr>
              <a:defRPr sz="3361"/>
            </a:lvl8pPr>
            <a:lvl9pPr>
              <a:defRPr sz="33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40380"/>
            <a:ext cx="10334889" cy="8316457"/>
          </a:xfrm>
        </p:spPr>
        <p:txBody>
          <a:bodyPr/>
          <a:lstStyle>
            <a:lvl1pPr>
              <a:defRPr sz="5267"/>
            </a:lvl1pPr>
            <a:lvl2pPr>
              <a:defRPr sz="4482"/>
            </a:lvl2pPr>
            <a:lvl3pPr>
              <a:defRPr sz="3810"/>
            </a:lvl3pPr>
            <a:lvl4pPr>
              <a:defRPr sz="3361"/>
            </a:lvl4pPr>
            <a:lvl5pPr>
              <a:defRPr sz="3361"/>
            </a:lvl5pPr>
            <a:lvl6pPr>
              <a:defRPr sz="3361"/>
            </a:lvl6pPr>
            <a:lvl7pPr>
              <a:defRPr sz="3361"/>
            </a:lvl7pPr>
            <a:lvl8pPr>
              <a:defRPr sz="3361"/>
            </a:lvl8pPr>
            <a:lvl9pPr>
              <a:defRPr sz="33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fld id="{7A02CD6D-2E3E-46DF-8844-CE34F7B57418}" type="slidenum">
              <a:rPr lang="en-US" kern="1200" smtClean="0">
                <a:ea typeface="+mn-ea"/>
                <a:cs typeface="Arial" charset="0"/>
              </a:rPr>
              <a:pPr defTabSz="1719421">
                <a:buClrTx/>
                <a:defRPr/>
              </a:pPr>
              <a:t>‹#›</a:t>
            </a:fld>
            <a:endParaRPr lang="en-US" kern="1200" dirty="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112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784"/>
            <a:ext cx="10338954" cy="1175562"/>
          </a:xfrm>
        </p:spPr>
        <p:txBody>
          <a:bodyPr anchor="b"/>
          <a:lstStyle>
            <a:lvl1pPr marL="0" indent="0">
              <a:buNone/>
              <a:defRPr sz="4482" b="1"/>
            </a:lvl1pPr>
            <a:lvl2pPr marL="859708" indent="0">
              <a:buNone/>
              <a:defRPr sz="3810" b="1"/>
            </a:lvl2pPr>
            <a:lvl3pPr marL="1719421" indent="0">
              <a:buNone/>
              <a:defRPr sz="3361" b="1"/>
            </a:lvl3pPr>
            <a:lvl4pPr marL="2579137" indent="0">
              <a:buNone/>
              <a:defRPr sz="3025" b="1"/>
            </a:lvl4pPr>
            <a:lvl5pPr marL="3438845" indent="0">
              <a:buNone/>
              <a:defRPr sz="3025" b="1"/>
            </a:lvl5pPr>
            <a:lvl6pPr marL="4298552" indent="0">
              <a:buNone/>
              <a:defRPr sz="3025" b="1"/>
            </a:lvl6pPr>
            <a:lvl7pPr marL="5158264" indent="0">
              <a:buNone/>
              <a:defRPr sz="3025" b="1"/>
            </a:lvl7pPr>
            <a:lvl8pPr marL="6017979" indent="0">
              <a:buNone/>
              <a:defRPr sz="3025" b="1"/>
            </a:lvl8pPr>
            <a:lvl9pPr marL="6877690" indent="0">
              <a:buNone/>
              <a:defRPr sz="30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6348"/>
            <a:ext cx="10338954" cy="7260491"/>
          </a:xfrm>
        </p:spPr>
        <p:txBody>
          <a:bodyPr/>
          <a:lstStyle>
            <a:lvl1pPr>
              <a:defRPr sz="4482"/>
            </a:lvl1pPr>
            <a:lvl2pPr>
              <a:defRPr sz="3810"/>
            </a:lvl2pPr>
            <a:lvl3pPr>
              <a:defRPr sz="3361"/>
            </a:lvl3pPr>
            <a:lvl4pPr>
              <a:defRPr sz="3025"/>
            </a:lvl4pPr>
            <a:lvl5pPr>
              <a:defRPr sz="3025"/>
            </a:lvl5pPr>
            <a:lvl6pPr>
              <a:defRPr sz="3025"/>
            </a:lvl6pPr>
            <a:lvl7pPr>
              <a:defRPr sz="3025"/>
            </a:lvl7pPr>
            <a:lvl8pPr>
              <a:defRPr sz="3025"/>
            </a:lvl8pPr>
            <a:lvl9pPr>
              <a:defRPr sz="30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60" y="2820784"/>
            <a:ext cx="10343014" cy="1175562"/>
          </a:xfrm>
        </p:spPr>
        <p:txBody>
          <a:bodyPr anchor="b"/>
          <a:lstStyle>
            <a:lvl1pPr marL="0" indent="0">
              <a:buNone/>
              <a:defRPr sz="4482" b="1"/>
            </a:lvl1pPr>
            <a:lvl2pPr marL="859708" indent="0">
              <a:buNone/>
              <a:defRPr sz="3810" b="1"/>
            </a:lvl2pPr>
            <a:lvl3pPr marL="1719421" indent="0">
              <a:buNone/>
              <a:defRPr sz="3361" b="1"/>
            </a:lvl3pPr>
            <a:lvl4pPr marL="2579137" indent="0">
              <a:buNone/>
              <a:defRPr sz="3025" b="1"/>
            </a:lvl4pPr>
            <a:lvl5pPr marL="3438845" indent="0">
              <a:buNone/>
              <a:defRPr sz="3025" b="1"/>
            </a:lvl5pPr>
            <a:lvl6pPr marL="4298552" indent="0">
              <a:buNone/>
              <a:defRPr sz="3025" b="1"/>
            </a:lvl6pPr>
            <a:lvl7pPr marL="5158264" indent="0">
              <a:buNone/>
              <a:defRPr sz="3025" b="1"/>
            </a:lvl7pPr>
            <a:lvl8pPr marL="6017979" indent="0">
              <a:buNone/>
              <a:defRPr sz="3025" b="1"/>
            </a:lvl8pPr>
            <a:lvl9pPr marL="6877690" indent="0">
              <a:buNone/>
              <a:defRPr sz="30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60" y="3996348"/>
            <a:ext cx="10343014" cy="7260491"/>
          </a:xfrm>
        </p:spPr>
        <p:txBody>
          <a:bodyPr/>
          <a:lstStyle>
            <a:lvl1pPr>
              <a:defRPr sz="4482"/>
            </a:lvl1pPr>
            <a:lvl2pPr>
              <a:defRPr sz="3810"/>
            </a:lvl2pPr>
            <a:lvl3pPr>
              <a:defRPr sz="3361"/>
            </a:lvl3pPr>
            <a:lvl4pPr>
              <a:defRPr sz="3025"/>
            </a:lvl4pPr>
            <a:lvl5pPr>
              <a:defRPr sz="3025"/>
            </a:lvl5pPr>
            <a:lvl6pPr>
              <a:defRPr sz="3025"/>
            </a:lvl6pPr>
            <a:lvl7pPr>
              <a:defRPr sz="3025"/>
            </a:lvl7pPr>
            <a:lvl8pPr>
              <a:defRPr sz="3025"/>
            </a:lvl8pPr>
            <a:lvl9pPr>
              <a:defRPr sz="30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fld id="{E7135171-AC1D-48D9-AD5E-23AD9C660ED6}" type="slidenum">
              <a:rPr lang="en-US" kern="1200" smtClean="0">
                <a:ea typeface="+mn-ea"/>
                <a:cs typeface="Arial" charset="0"/>
              </a:rPr>
              <a:pPr defTabSz="1719421">
                <a:buClrTx/>
                <a:defRPr/>
              </a:pPr>
              <a:t>‹#›</a:t>
            </a:fld>
            <a:endParaRPr lang="en-US" kern="1200" dirty="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268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fld id="{5AC1A1BD-71B1-4524-A711-D33F7DEC7D02}" type="slidenum">
              <a:rPr lang="en-US" kern="1200" smtClean="0">
                <a:ea typeface="+mn-ea"/>
                <a:cs typeface="Arial" charset="0"/>
              </a:rPr>
              <a:pPr defTabSz="1719421">
                <a:buClrTx/>
                <a:defRPr/>
              </a:pPr>
              <a:t>‹#›</a:t>
            </a:fld>
            <a:endParaRPr lang="en-US" kern="1200" dirty="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308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fld id="{0EF5C565-C8F6-4E35-A6B1-2ED5F97E3411}" type="slidenum">
              <a:rPr lang="en-US" kern="1200" smtClean="0">
                <a:ea typeface="+mn-ea"/>
                <a:cs typeface="Arial" charset="0"/>
              </a:rPr>
              <a:pPr defTabSz="1719421">
                <a:buClrTx/>
                <a:defRPr/>
              </a:pPr>
              <a:t>‹#›</a:t>
            </a:fld>
            <a:endParaRPr lang="en-US" kern="1200" dirty="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661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743"/>
            <a:ext cx="7698357" cy="2135267"/>
          </a:xfrm>
        </p:spPr>
        <p:txBody>
          <a:bodyPr anchor="b"/>
          <a:lstStyle>
            <a:lvl1pPr algn="l">
              <a:defRPr sz="381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5" y="502531"/>
            <a:ext cx="13081110" cy="10755094"/>
          </a:xfrm>
        </p:spPr>
        <p:txBody>
          <a:bodyPr/>
          <a:lstStyle>
            <a:lvl1pPr>
              <a:defRPr sz="6052"/>
            </a:lvl1pPr>
            <a:lvl2pPr>
              <a:defRPr sz="5267"/>
            </a:lvl2pPr>
            <a:lvl3pPr>
              <a:defRPr sz="4482"/>
            </a:lvl3pPr>
            <a:lvl4pPr>
              <a:defRPr sz="3810"/>
            </a:lvl4pPr>
            <a:lvl5pPr>
              <a:defRPr sz="3810"/>
            </a:lvl5pPr>
            <a:lvl6pPr>
              <a:defRPr sz="3810"/>
            </a:lvl6pPr>
            <a:lvl7pPr>
              <a:defRPr sz="3810"/>
            </a:lvl7pPr>
            <a:lvl8pPr>
              <a:defRPr sz="3810"/>
            </a:lvl8pPr>
            <a:lvl9pPr>
              <a:defRPr sz="38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7014"/>
            <a:ext cx="7698357" cy="8619830"/>
          </a:xfrm>
        </p:spPr>
        <p:txBody>
          <a:bodyPr/>
          <a:lstStyle>
            <a:lvl1pPr marL="0" indent="0">
              <a:buNone/>
              <a:defRPr sz="2690"/>
            </a:lvl1pPr>
            <a:lvl2pPr marL="859708" indent="0">
              <a:buNone/>
              <a:defRPr sz="2241"/>
            </a:lvl2pPr>
            <a:lvl3pPr marL="1719421" indent="0">
              <a:buNone/>
              <a:defRPr sz="1904"/>
            </a:lvl3pPr>
            <a:lvl4pPr marL="2579137" indent="0">
              <a:buNone/>
              <a:defRPr sz="1681"/>
            </a:lvl4pPr>
            <a:lvl5pPr marL="3438845" indent="0">
              <a:buNone/>
              <a:defRPr sz="1681"/>
            </a:lvl5pPr>
            <a:lvl6pPr marL="4298552" indent="0">
              <a:buNone/>
              <a:defRPr sz="1681"/>
            </a:lvl6pPr>
            <a:lvl7pPr marL="5158264" indent="0">
              <a:buNone/>
              <a:defRPr sz="1681"/>
            </a:lvl7pPr>
            <a:lvl8pPr marL="6017979" indent="0">
              <a:buNone/>
              <a:defRPr sz="1681"/>
            </a:lvl8pPr>
            <a:lvl9pPr marL="6877690" indent="0">
              <a:buNone/>
              <a:defRPr sz="16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fld id="{91FAF93E-D777-48A9-A985-A3B8B9607240}" type="slidenum">
              <a:rPr lang="en-US" kern="1200" smtClean="0">
                <a:ea typeface="+mn-ea"/>
                <a:cs typeface="Arial" charset="0"/>
              </a:rPr>
              <a:pPr defTabSz="1719421">
                <a:buClrTx/>
                <a:defRPr/>
              </a:pPr>
              <a:t>‹#›</a:t>
            </a:fld>
            <a:endParaRPr lang="en-US" kern="1200" dirty="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300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30" y="8821104"/>
            <a:ext cx="14039850" cy="1041381"/>
          </a:xfrm>
        </p:spPr>
        <p:txBody>
          <a:bodyPr anchor="b"/>
          <a:lstStyle>
            <a:lvl1pPr algn="l">
              <a:defRPr sz="381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30" y="1125988"/>
            <a:ext cx="14039850" cy="7560945"/>
          </a:xfrm>
        </p:spPr>
        <p:txBody>
          <a:bodyPr/>
          <a:lstStyle>
            <a:lvl1pPr marL="0" indent="0">
              <a:buNone/>
              <a:defRPr sz="6052"/>
            </a:lvl1pPr>
            <a:lvl2pPr marL="859708" indent="0">
              <a:buNone/>
              <a:defRPr sz="5267"/>
            </a:lvl2pPr>
            <a:lvl3pPr marL="1719421" indent="0">
              <a:buNone/>
              <a:defRPr sz="4482"/>
            </a:lvl3pPr>
            <a:lvl4pPr marL="2579137" indent="0">
              <a:buNone/>
              <a:defRPr sz="3810"/>
            </a:lvl4pPr>
            <a:lvl5pPr marL="3438845" indent="0">
              <a:buNone/>
              <a:defRPr sz="3810"/>
            </a:lvl5pPr>
            <a:lvl6pPr marL="4298552" indent="0">
              <a:buNone/>
              <a:defRPr sz="3810"/>
            </a:lvl6pPr>
            <a:lvl7pPr marL="5158264" indent="0">
              <a:buNone/>
              <a:defRPr sz="3810"/>
            </a:lvl7pPr>
            <a:lvl8pPr marL="6017979" indent="0">
              <a:buNone/>
              <a:defRPr sz="3810"/>
            </a:lvl8pPr>
            <a:lvl9pPr marL="6877690" indent="0">
              <a:buNone/>
              <a:defRPr sz="381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30" y="9862486"/>
            <a:ext cx="14039850" cy="1478933"/>
          </a:xfrm>
        </p:spPr>
        <p:txBody>
          <a:bodyPr/>
          <a:lstStyle>
            <a:lvl1pPr marL="0" indent="0">
              <a:buNone/>
              <a:defRPr sz="2690"/>
            </a:lvl1pPr>
            <a:lvl2pPr marL="859708" indent="0">
              <a:buNone/>
              <a:defRPr sz="2241"/>
            </a:lvl2pPr>
            <a:lvl3pPr marL="1719421" indent="0">
              <a:buNone/>
              <a:defRPr sz="1904"/>
            </a:lvl3pPr>
            <a:lvl4pPr marL="2579137" indent="0">
              <a:buNone/>
              <a:defRPr sz="1681"/>
            </a:lvl4pPr>
            <a:lvl5pPr marL="3438845" indent="0">
              <a:buNone/>
              <a:defRPr sz="1681"/>
            </a:lvl5pPr>
            <a:lvl6pPr marL="4298552" indent="0">
              <a:buNone/>
              <a:defRPr sz="1681"/>
            </a:lvl6pPr>
            <a:lvl7pPr marL="5158264" indent="0">
              <a:buNone/>
              <a:defRPr sz="1681"/>
            </a:lvl7pPr>
            <a:lvl8pPr marL="6017979" indent="0">
              <a:buNone/>
              <a:defRPr sz="1681"/>
            </a:lvl8pPr>
            <a:lvl9pPr marL="6877690" indent="0">
              <a:buNone/>
              <a:defRPr sz="16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fld id="{6B54942E-15E3-44D9-88C3-BA04CF0FAD70}" type="slidenum">
              <a:rPr lang="en-US" kern="1200" smtClean="0">
                <a:ea typeface="+mn-ea"/>
                <a:cs typeface="Arial" charset="0"/>
              </a:rPr>
              <a:pPr defTabSz="1719421">
                <a:buClrTx/>
                <a:defRPr/>
              </a:pPr>
              <a:t>‹#›</a:t>
            </a:fld>
            <a:endParaRPr lang="en-US" kern="1200" dirty="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808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fld id="{8B96D4CA-22A8-41D6-A4A5-3C764A195CC3}" type="slidenum">
              <a:rPr lang="en-US" kern="1200" smtClean="0">
                <a:ea typeface="+mn-ea"/>
                <a:cs typeface="Arial" charset="0"/>
              </a:rPr>
              <a:pPr defTabSz="1719421">
                <a:buClrTx/>
                <a:defRPr/>
              </a:pPr>
              <a:t>‹#›</a:t>
            </a:fld>
            <a:endParaRPr lang="en-US" kern="1200" dirty="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51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1169987" y="11679795"/>
            <a:ext cx="5459942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7994916" y="11679795"/>
            <a:ext cx="7409921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6769821" y="11679795"/>
            <a:ext cx="5459942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1" y="505436"/>
            <a:ext cx="5264943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002" y="505436"/>
            <a:ext cx="1540483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fld id="{AAAA4D95-4843-4901-8D1F-0C56439EAC38}" type="slidenum">
              <a:rPr lang="en-US" kern="1200" smtClean="0">
                <a:ea typeface="+mn-ea"/>
                <a:cs typeface="Arial" charset="0"/>
              </a:rPr>
              <a:pPr defTabSz="1719421">
                <a:buClrTx/>
                <a:defRPr/>
              </a:pPr>
              <a:t>‹#›</a:t>
            </a:fld>
            <a:endParaRPr lang="en-US" kern="1200" dirty="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304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40905"/>
            <a:ext cx="16379826" cy="3220404"/>
          </a:xfrm>
        </p:spPr>
        <p:txBody>
          <a:bodyPr/>
          <a:lstStyle>
            <a:lvl1pPr marL="0" indent="0" algn="ctr">
              <a:buNone/>
              <a:defRPr/>
            </a:lvl1pPr>
            <a:lvl2pPr marL="859708" indent="0" algn="ctr">
              <a:buNone/>
              <a:defRPr/>
            </a:lvl2pPr>
            <a:lvl3pPr marL="1719421" indent="0" algn="ctr">
              <a:buNone/>
              <a:defRPr/>
            </a:lvl3pPr>
            <a:lvl4pPr marL="2579137" indent="0" algn="ctr">
              <a:buNone/>
              <a:defRPr/>
            </a:lvl4pPr>
            <a:lvl5pPr marL="3438845" indent="0" algn="ctr">
              <a:buNone/>
              <a:defRPr/>
            </a:lvl5pPr>
            <a:lvl6pPr marL="4298552" indent="0" algn="ctr">
              <a:buNone/>
              <a:defRPr/>
            </a:lvl6pPr>
            <a:lvl7pPr marL="5158264" indent="0" algn="ctr">
              <a:buNone/>
              <a:defRPr/>
            </a:lvl7pPr>
            <a:lvl8pPr marL="6017979" indent="0" algn="ctr">
              <a:buNone/>
              <a:defRPr/>
            </a:lvl8pPr>
            <a:lvl9pPr marL="687769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297199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defRPr>
            </a:lvl1pPr>
          </a:lstStyle>
          <a:p>
            <a:pPr defTabSz="1719421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defRPr>
            </a:lvl1pPr>
          </a:lstStyle>
          <a:p>
            <a:pPr defTabSz="1719421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defRPr>
            </a:lvl1pPr>
          </a:lstStyle>
          <a:p>
            <a:pPr defTabSz="1719421">
              <a:buClrTx/>
              <a:defRPr/>
            </a:pPr>
            <a:fld id="{BFA86714-D3D7-4448-A8BF-70BD05F73202}" type="slidenum">
              <a:rPr lang="en-US" kern="1200" smtClean="0">
                <a:ea typeface="+mn-ea"/>
              </a:rPr>
              <a:pPr defTabSz="1719421">
                <a:buClrTx/>
                <a:defRPr/>
              </a:pPr>
              <a:t>‹#›</a:t>
            </a:fld>
            <a:endParaRPr lang="en-US" kern="12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62716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69993" y="504699"/>
            <a:ext cx="21059777" cy="107521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1920A-650F-4B0C-937D-C616DBB92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483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4" y="3914659"/>
            <a:ext cx="19889789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40894"/>
            <a:ext cx="16379826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36217" indent="0" algn="ctr">
              <a:buNone/>
              <a:defRPr/>
            </a:lvl2pPr>
            <a:lvl3pPr marL="2072439" indent="0" algn="ctr">
              <a:buNone/>
              <a:defRPr/>
            </a:lvl3pPr>
            <a:lvl4pPr marL="3108656" indent="0" algn="ctr">
              <a:buNone/>
              <a:defRPr/>
            </a:lvl4pPr>
            <a:lvl5pPr marL="4144879" indent="0" algn="ctr">
              <a:buNone/>
              <a:defRPr/>
            </a:lvl5pPr>
            <a:lvl6pPr marL="5181096" indent="0" algn="ctr">
              <a:buNone/>
              <a:defRPr/>
            </a:lvl6pPr>
            <a:lvl7pPr marL="6217319" indent="0" algn="ctr">
              <a:buNone/>
              <a:defRPr/>
            </a:lvl7pPr>
            <a:lvl8pPr marL="7253536" indent="0" algn="ctr">
              <a:buNone/>
              <a:defRPr/>
            </a:lvl8pPr>
            <a:lvl9pPr marL="828975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fld id="{F6C30721-3B44-4468-89D7-C068872F31EE}" type="slidenum">
              <a:rPr lang="en-US" kern="1200" smtClean="0">
                <a:ea typeface="+mn-ea"/>
                <a:cs typeface="Arial" charset="0"/>
              </a:rPr>
              <a:pPr defTabSz="2072439">
                <a:buClrTx/>
                <a:defRPr/>
              </a:pPr>
              <a:t>‹#›</a:t>
            </a:fld>
            <a:endParaRPr lang="en-US" kern="120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965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fld id="{294D5936-0DD8-47C6-A480-1953A400C580}" type="slidenum">
              <a:rPr lang="en-US" kern="1200" smtClean="0">
                <a:ea typeface="+mn-ea"/>
                <a:cs typeface="Arial" charset="0"/>
              </a:rPr>
              <a:pPr defTabSz="2072439">
                <a:buClrTx/>
                <a:defRPr/>
              </a:pPr>
              <a:t>‹#›</a:t>
            </a:fld>
            <a:endParaRPr lang="en-US" kern="120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191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7680"/>
            <a:ext cx="19889789" cy="2502812"/>
          </a:xfrm>
        </p:spPr>
        <p:txBody>
          <a:bodyPr anchor="t"/>
          <a:lstStyle>
            <a:lvl1pPr algn="l">
              <a:defRPr sz="9077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1099"/>
            <a:ext cx="19889789" cy="2756593"/>
          </a:xfrm>
        </p:spPr>
        <p:txBody>
          <a:bodyPr anchor="b"/>
          <a:lstStyle>
            <a:lvl1pPr marL="0" indent="0">
              <a:buNone/>
              <a:defRPr sz="4482"/>
            </a:lvl1pPr>
            <a:lvl2pPr marL="1036217" indent="0">
              <a:buNone/>
              <a:defRPr sz="4034"/>
            </a:lvl2pPr>
            <a:lvl3pPr marL="2072439" indent="0">
              <a:buNone/>
              <a:defRPr sz="3585"/>
            </a:lvl3pPr>
            <a:lvl4pPr marL="3108656" indent="0">
              <a:buNone/>
              <a:defRPr sz="3137"/>
            </a:lvl4pPr>
            <a:lvl5pPr marL="4144879" indent="0">
              <a:buNone/>
              <a:defRPr sz="3137"/>
            </a:lvl5pPr>
            <a:lvl6pPr marL="5181096" indent="0">
              <a:buNone/>
              <a:defRPr sz="3137"/>
            </a:lvl6pPr>
            <a:lvl7pPr marL="6217319" indent="0">
              <a:buNone/>
              <a:defRPr sz="3137"/>
            </a:lvl7pPr>
            <a:lvl8pPr marL="7253536" indent="0">
              <a:buNone/>
              <a:defRPr sz="3137"/>
            </a:lvl8pPr>
            <a:lvl9pPr marL="8289756" indent="0">
              <a:buNone/>
              <a:defRPr sz="31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fld id="{398CAFBD-092D-4FFD-8FDA-3509A6F419C8}" type="slidenum">
              <a:rPr lang="en-US" kern="1200" smtClean="0">
                <a:ea typeface="+mn-ea"/>
                <a:cs typeface="Arial" charset="0"/>
              </a:rPr>
              <a:pPr defTabSz="2072439">
                <a:buClrTx/>
                <a:defRPr/>
              </a:pPr>
              <a:t>‹#›</a:t>
            </a:fld>
            <a:endParaRPr lang="en-US" kern="120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321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40370"/>
            <a:ext cx="10334890" cy="8316457"/>
          </a:xfrm>
        </p:spPr>
        <p:txBody>
          <a:bodyPr/>
          <a:lstStyle>
            <a:lvl1pPr>
              <a:defRPr sz="6388"/>
            </a:lvl1pPr>
            <a:lvl2pPr>
              <a:defRPr sz="5492"/>
            </a:lvl2pPr>
            <a:lvl3pPr>
              <a:defRPr sz="4482"/>
            </a:lvl3pPr>
            <a:lvl4pPr>
              <a:defRPr sz="4034"/>
            </a:lvl4pPr>
            <a:lvl5pPr>
              <a:defRPr sz="4034"/>
            </a:lvl5pPr>
            <a:lvl6pPr>
              <a:defRPr sz="4034"/>
            </a:lvl6pPr>
            <a:lvl7pPr>
              <a:defRPr sz="4034"/>
            </a:lvl7pPr>
            <a:lvl8pPr>
              <a:defRPr sz="4034"/>
            </a:lvl8pPr>
            <a:lvl9pPr>
              <a:defRPr sz="40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85" y="2940370"/>
            <a:ext cx="10334890" cy="8316457"/>
          </a:xfrm>
        </p:spPr>
        <p:txBody>
          <a:bodyPr/>
          <a:lstStyle>
            <a:lvl1pPr>
              <a:defRPr sz="6388"/>
            </a:lvl1pPr>
            <a:lvl2pPr>
              <a:defRPr sz="5492"/>
            </a:lvl2pPr>
            <a:lvl3pPr>
              <a:defRPr sz="4482"/>
            </a:lvl3pPr>
            <a:lvl4pPr>
              <a:defRPr sz="4034"/>
            </a:lvl4pPr>
            <a:lvl5pPr>
              <a:defRPr sz="4034"/>
            </a:lvl5pPr>
            <a:lvl6pPr>
              <a:defRPr sz="4034"/>
            </a:lvl6pPr>
            <a:lvl7pPr>
              <a:defRPr sz="4034"/>
            </a:lvl7pPr>
            <a:lvl8pPr>
              <a:defRPr sz="4034"/>
            </a:lvl8pPr>
            <a:lvl9pPr>
              <a:defRPr sz="40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fld id="{F7659F41-4226-49F2-9D27-9D9AFB70F1DF}" type="slidenum">
              <a:rPr lang="en-US" kern="1200" smtClean="0">
                <a:ea typeface="+mn-ea"/>
                <a:cs typeface="Arial" charset="0"/>
              </a:rPr>
              <a:pPr defTabSz="2072439">
                <a:buClrTx/>
                <a:defRPr/>
              </a:pPr>
              <a:t>‹#›</a:t>
            </a:fld>
            <a:endParaRPr lang="en-US" kern="120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5865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99" y="2820782"/>
            <a:ext cx="10338953" cy="1175562"/>
          </a:xfrm>
        </p:spPr>
        <p:txBody>
          <a:bodyPr anchor="b"/>
          <a:lstStyle>
            <a:lvl1pPr marL="0" indent="0">
              <a:buNone/>
              <a:defRPr sz="5492" b="1"/>
            </a:lvl1pPr>
            <a:lvl2pPr marL="1036217" indent="0">
              <a:buNone/>
              <a:defRPr sz="4482" b="1"/>
            </a:lvl2pPr>
            <a:lvl3pPr marL="2072439" indent="0">
              <a:buNone/>
              <a:defRPr sz="4034" b="1"/>
            </a:lvl3pPr>
            <a:lvl4pPr marL="3108656" indent="0">
              <a:buNone/>
              <a:defRPr sz="3585" b="1"/>
            </a:lvl4pPr>
            <a:lvl5pPr marL="4144879" indent="0">
              <a:buNone/>
              <a:defRPr sz="3585" b="1"/>
            </a:lvl5pPr>
            <a:lvl6pPr marL="5181096" indent="0">
              <a:buNone/>
              <a:defRPr sz="3585" b="1"/>
            </a:lvl6pPr>
            <a:lvl7pPr marL="6217319" indent="0">
              <a:buNone/>
              <a:defRPr sz="3585" b="1"/>
            </a:lvl7pPr>
            <a:lvl8pPr marL="7253536" indent="0">
              <a:buNone/>
              <a:defRPr sz="3585" b="1"/>
            </a:lvl8pPr>
            <a:lvl9pPr marL="8289756" indent="0">
              <a:buNone/>
              <a:defRPr sz="35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99" y="3996332"/>
            <a:ext cx="10338953" cy="7260492"/>
          </a:xfrm>
        </p:spPr>
        <p:txBody>
          <a:bodyPr/>
          <a:lstStyle>
            <a:lvl1pPr>
              <a:defRPr sz="5492"/>
            </a:lvl1pPr>
            <a:lvl2pPr>
              <a:defRPr sz="4482"/>
            </a:lvl2pPr>
            <a:lvl3pPr>
              <a:defRPr sz="4034"/>
            </a:lvl3pPr>
            <a:lvl4pPr>
              <a:defRPr sz="3585"/>
            </a:lvl4pPr>
            <a:lvl5pPr>
              <a:defRPr sz="3585"/>
            </a:lvl5pPr>
            <a:lvl6pPr>
              <a:defRPr sz="3585"/>
            </a:lvl6pPr>
            <a:lvl7pPr>
              <a:defRPr sz="3585"/>
            </a:lvl7pPr>
            <a:lvl8pPr>
              <a:defRPr sz="3585"/>
            </a:lvl8pPr>
            <a:lvl9pPr>
              <a:defRPr sz="35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63" y="2820782"/>
            <a:ext cx="10343013" cy="1175562"/>
          </a:xfrm>
        </p:spPr>
        <p:txBody>
          <a:bodyPr anchor="b"/>
          <a:lstStyle>
            <a:lvl1pPr marL="0" indent="0">
              <a:buNone/>
              <a:defRPr sz="5492" b="1"/>
            </a:lvl1pPr>
            <a:lvl2pPr marL="1036217" indent="0">
              <a:buNone/>
              <a:defRPr sz="4482" b="1"/>
            </a:lvl2pPr>
            <a:lvl3pPr marL="2072439" indent="0">
              <a:buNone/>
              <a:defRPr sz="4034" b="1"/>
            </a:lvl3pPr>
            <a:lvl4pPr marL="3108656" indent="0">
              <a:buNone/>
              <a:defRPr sz="3585" b="1"/>
            </a:lvl4pPr>
            <a:lvl5pPr marL="4144879" indent="0">
              <a:buNone/>
              <a:defRPr sz="3585" b="1"/>
            </a:lvl5pPr>
            <a:lvl6pPr marL="5181096" indent="0">
              <a:buNone/>
              <a:defRPr sz="3585" b="1"/>
            </a:lvl6pPr>
            <a:lvl7pPr marL="6217319" indent="0">
              <a:buNone/>
              <a:defRPr sz="3585" b="1"/>
            </a:lvl7pPr>
            <a:lvl8pPr marL="7253536" indent="0">
              <a:buNone/>
              <a:defRPr sz="3585" b="1"/>
            </a:lvl8pPr>
            <a:lvl9pPr marL="8289756" indent="0">
              <a:buNone/>
              <a:defRPr sz="35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63" y="3996332"/>
            <a:ext cx="10343013" cy="7260492"/>
          </a:xfrm>
        </p:spPr>
        <p:txBody>
          <a:bodyPr/>
          <a:lstStyle>
            <a:lvl1pPr>
              <a:defRPr sz="5492"/>
            </a:lvl1pPr>
            <a:lvl2pPr>
              <a:defRPr sz="4482"/>
            </a:lvl2pPr>
            <a:lvl3pPr>
              <a:defRPr sz="4034"/>
            </a:lvl3pPr>
            <a:lvl4pPr>
              <a:defRPr sz="3585"/>
            </a:lvl4pPr>
            <a:lvl5pPr>
              <a:defRPr sz="3585"/>
            </a:lvl5pPr>
            <a:lvl6pPr>
              <a:defRPr sz="3585"/>
            </a:lvl6pPr>
            <a:lvl7pPr>
              <a:defRPr sz="3585"/>
            </a:lvl7pPr>
            <a:lvl8pPr>
              <a:defRPr sz="3585"/>
            </a:lvl8pPr>
            <a:lvl9pPr>
              <a:defRPr sz="35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fld id="{B8B92201-9F4E-4818-B337-E97608A19B8A}" type="slidenum">
              <a:rPr lang="en-US" kern="1200" smtClean="0">
                <a:ea typeface="+mn-ea"/>
                <a:cs typeface="Arial" charset="0"/>
              </a:rPr>
              <a:pPr defTabSz="2072439">
                <a:buClrTx/>
                <a:defRPr/>
              </a:pPr>
              <a:t>‹#›</a:t>
            </a:fld>
            <a:endParaRPr lang="en-US" kern="120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0840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fld id="{D5506D70-1C2E-4731-A269-CA197BC64F40}" type="slidenum">
              <a:rPr lang="en-US" kern="1200" smtClean="0">
                <a:ea typeface="+mn-ea"/>
                <a:cs typeface="Arial" charset="0"/>
              </a:rPr>
              <a:pPr defTabSz="2072439">
                <a:buClrTx/>
                <a:defRPr/>
              </a:pPr>
              <a:t>‹#›</a:t>
            </a:fld>
            <a:endParaRPr lang="en-US" kern="120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843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848419" y="8097681"/>
            <a:ext cx="19889788" cy="250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931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848419" y="5341086"/>
            <a:ext cx="19889788" cy="275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b" anchorCtr="0"/>
          <a:lstStyle>
            <a:lvl1pPr marL="1058573" marR="0" lvl="0" indent="-529287" algn="l" rtl="0">
              <a:spcBef>
                <a:spcPts val="926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465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47" marR="0" lvl="1" indent="-529287" algn="l" rtl="0">
              <a:spcBef>
                <a:spcPts val="834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41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720" marR="0" lvl="2" indent="-529287" algn="l" rtl="0">
              <a:spcBef>
                <a:spcPts val="741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368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94" marR="0" lvl="3" indent="-529287" algn="l" rtl="0">
              <a:spcBef>
                <a:spcPts val="649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32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67" marR="0" lvl="4" indent="-529287" algn="l" rtl="0">
              <a:spcBef>
                <a:spcPts val="649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32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441" marR="0" lvl="5" indent="-529287" algn="l" rtl="0">
              <a:spcBef>
                <a:spcPts val="649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32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10014" marR="0" lvl="6" indent="-529287" algn="l" rtl="0">
              <a:spcBef>
                <a:spcPts val="649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32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88" marR="0" lvl="7" indent="-529287" algn="l" rtl="0">
              <a:spcBef>
                <a:spcPts val="649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32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161" marR="0" lvl="8" indent="-529287" algn="l" rtl="0">
              <a:spcBef>
                <a:spcPts val="649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32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1169987" y="11679795"/>
            <a:ext cx="5459942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7994916" y="11679795"/>
            <a:ext cx="7409921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16769821" y="11679795"/>
            <a:ext cx="5459942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fld id="{6797642A-B5AA-47A5-8412-4E096B1C9FDF}" type="slidenum">
              <a:rPr lang="en-US" kern="1200" smtClean="0">
                <a:ea typeface="+mn-ea"/>
                <a:cs typeface="Arial" charset="0"/>
              </a:rPr>
              <a:pPr defTabSz="2072439">
                <a:buClrTx/>
                <a:defRPr/>
              </a:pPr>
              <a:t>‹#›</a:t>
            </a:fld>
            <a:endParaRPr lang="en-US" kern="120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2631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0" y="501741"/>
            <a:ext cx="7698357" cy="2135267"/>
          </a:xfrm>
        </p:spPr>
        <p:txBody>
          <a:bodyPr anchor="b"/>
          <a:lstStyle>
            <a:lvl1pPr algn="l">
              <a:defRPr sz="4482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732"/>
            <a:ext cx="13081110" cy="10755095"/>
          </a:xfrm>
        </p:spPr>
        <p:txBody>
          <a:bodyPr/>
          <a:lstStyle>
            <a:lvl1pPr>
              <a:defRPr sz="7285"/>
            </a:lvl1pPr>
            <a:lvl2pPr>
              <a:defRPr sz="6388"/>
            </a:lvl2pPr>
            <a:lvl3pPr>
              <a:defRPr sz="5492"/>
            </a:lvl3pPr>
            <a:lvl4pPr>
              <a:defRPr sz="4482"/>
            </a:lvl4pPr>
            <a:lvl5pPr>
              <a:defRPr sz="4482"/>
            </a:lvl5pPr>
            <a:lvl6pPr>
              <a:defRPr sz="4482"/>
            </a:lvl6pPr>
            <a:lvl7pPr>
              <a:defRPr sz="4482"/>
            </a:lvl7pPr>
            <a:lvl8pPr>
              <a:defRPr sz="4482"/>
            </a:lvl8pPr>
            <a:lvl9pPr>
              <a:defRPr sz="44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0" y="2636998"/>
            <a:ext cx="7698357" cy="8619828"/>
          </a:xfrm>
        </p:spPr>
        <p:txBody>
          <a:bodyPr/>
          <a:lstStyle>
            <a:lvl1pPr marL="0" indent="0">
              <a:buNone/>
              <a:defRPr sz="3137"/>
            </a:lvl1pPr>
            <a:lvl2pPr marL="1036217" indent="0">
              <a:buNone/>
              <a:defRPr sz="2690"/>
            </a:lvl2pPr>
            <a:lvl3pPr marL="2072439" indent="0">
              <a:buNone/>
              <a:defRPr sz="2241"/>
            </a:lvl3pPr>
            <a:lvl4pPr marL="3108656" indent="0">
              <a:buNone/>
              <a:defRPr sz="2017"/>
            </a:lvl4pPr>
            <a:lvl5pPr marL="4144879" indent="0">
              <a:buNone/>
              <a:defRPr sz="2017"/>
            </a:lvl5pPr>
            <a:lvl6pPr marL="5181096" indent="0">
              <a:buNone/>
              <a:defRPr sz="2017"/>
            </a:lvl6pPr>
            <a:lvl7pPr marL="6217319" indent="0">
              <a:buNone/>
              <a:defRPr sz="2017"/>
            </a:lvl7pPr>
            <a:lvl8pPr marL="7253536" indent="0">
              <a:buNone/>
              <a:defRPr sz="2017"/>
            </a:lvl8pPr>
            <a:lvl9pPr marL="8289756" indent="0">
              <a:buNone/>
              <a:defRPr sz="20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fld id="{BEEE8AD3-22D1-4005-93E3-272AB6D9A0DB}" type="slidenum">
              <a:rPr lang="en-US" kern="1200" smtClean="0">
                <a:ea typeface="+mn-ea"/>
                <a:cs typeface="Arial" charset="0"/>
              </a:rPr>
              <a:pPr defTabSz="2072439">
                <a:buClrTx/>
                <a:defRPr/>
              </a:pPr>
              <a:t>‹#›</a:t>
            </a:fld>
            <a:endParaRPr lang="en-US" kern="120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2519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28" y="8821104"/>
            <a:ext cx="14039850" cy="1041381"/>
          </a:xfrm>
        </p:spPr>
        <p:txBody>
          <a:bodyPr anchor="b"/>
          <a:lstStyle>
            <a:lvl1pPr algn="l">
              <a:defRPr sz="4482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28" y="1125987"/>
            <a:ext cx="14039850" cy="7560945"/>
          </a:xfrm>
        </p:spPr>
        <p:txBody>
          <a:bodyPr/>
          <a:lstStyle>
            <a:lvl1pPr marL="0" indent="0">
              <a:buNone/>
              <a:defRPr sz="7285"/>
            </a:lvl1pPr>
            <a:lvl2pPr marL="1036217" indent="0">
              <a:buNone/>
              <a:defRPr sz="6388"/>
            </a:lvl2pPr>
            <a:lvl3pPr marL="2072439" indent="0">
              <a:buNone/>
              <a:defRPr sz="5492"/>
            </a:lvl3pPr>
            <a:lvl4pPr marL="3108656" indent="0">
              <a:buNone/>
              <a:defRPr sz="4482"/>
            </a:lvl4pPr>
            <a:lvl5pPr marL="4144879" indent="0">
              <a:buNone/>
              <a:defRPr sz="4482"/>
            </a:lvl5pPr>
            <a:lvl6pPr marL="5181096" indent="0">
              <a:buNone/>
              <a:defRPr sz="4482"/>
            </a:lvl6pPr>
            <a:lvl7pPr marL="6217319" indent="0">
              <a:buNone/>
              <a:defRPr sz="4482"/>
            </a:lvl7pPr>
            <a:lvl8pPr marL="7253536" indent="0">
              <a:buNone/>
              <a:defRPr sz="4482"/>
            </a:lvl8pPr>
            <a:lvl9pPr marL="8289756" indent="0">
              <a:buNone/>
              <a:defRPr sz="4482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28" y="9862495"/>
            <a:ext cx="14039850" cy="1478934"/>
          </a:xfrm>
        </p:spPr>
        <p:txBody>
          <a:bodyPr/>
          <a:lstStyle>
            <a:lvl1pPr marL="0" indent="0">
              <a:buNone/>
              <a:defRPr sz="3137"/>
            </a:lvl1pPr>
            <a:lvl2pPr marL="1036217" indent="0">
              <a:buNone/>
              <a:defRPr sz="2690"/>
            </a:lvl2pPr>
            <a:lvl3pPr marL="2072439" indent="0">
              <a:buNone/>
              <a:defRPr sz="2241"/>
            </a:lvl3pPr>
            <a:lvl4pPr marL="3108656" indent="0">
              <a:buNone/>
              <a:defRPr sz="2017"/>
            </a:lvl4pPr>
            <a:lvl5pPr marL="4144879" indent="0">
              <a:buNone/>
              <a:defRPr sz="2017"/>
            </a:lvl5pPr>
            <a:lvl6pPr marL="5181096" indent="0">
              <a:buNone/>
              <a:defRPr sz="2017"/>
            </a:lvl6pPr>
            <a:lvl7pPr marL="6217319" indent="0">
              <a:buNone/>
              <a:defRPr sz="2017"/>
            </a:lvl7pPr>
            <a:lvl8pPr marL="7253536" indent="0">
              <a:buNone/>
              <a:defRPr sz="2017"/>
            </a:lvl8pPr>
            <a:lvl9pPr marL="8289756" indent="0">
              <a:buNone/>
              <a:defRPr sz="20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fld id="{94CFA7BB-DB66-447B-B538-407F6E131694}" type="slidenum">
              <a:rPr lang="en-US" kern="1200" smtClean="0">
                <a:ea typeface="+mn-ea"/>
                <a:cs typeface="Arial" charset="0"/>
              </a:rPr>
              <a:pPr defTabSz="2072439">
                <a:buClrTx/>
                <a:defRPr/>
              </a:pPr>
              <a:t>‹#›</a:t>
            </a:fld>
            <a:endParaRPr lang="en-US" kern="120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086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fld id="{6D81FA24-A0C8-4D25-AC31-424CABF1DAE5}" type="slidenum">
              <a:rPr lang="en-US" kern="1200" smtClean="0">
                <a:ea typeface="+mn-ea"/>
                <a:cs typeface="Arial" charset="0"/>
              </a:rPr>
              <a:pPr defTabSz="2072439">
                <a:buClrTx/>
                <a:defRPr/>
              </a:pPr>
              <a:t>‹#›</a:t>
            </a:fld>
            <a:endParaRPr lang="en-US" kern="120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1571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9" y="504650"/>
            <a:ext cx="5264944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650"/>
            <a:ext cx="1540483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fld id="{32EF92E3-324E-487D-995F-E9E6C3548832}" type="slidenum">
              <a:rPr lang="en-US" kern="1200" smtClean="0">
                <a:ea typeface="+mn-ea"/>
                <a:cs typeface="Arial" charset="0"/>
              </a:rPr>
              <a:pPr defTabSz="2072439">
                <a:buClrTx/>
                <a:defRPr/>
              </a:pPr>
              <a:t>‹#›</a:t>
            </a:fld>
            <a:endParaRPr lang="en-US" kern="120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120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169988" y="504648"/>
            <a:ext cx="21059775" cy="210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01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1169988" y="2940369"/>
            <a:ext cx="10334890" cy="8316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1058573" marR="0" lvl="0" indent="-940954" algn="l" rtl="0">
              <a:spcBef>
                <a:spcPts val="12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64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47" marR="0" lvl="1" indent="-882145" algn="l" rtl="0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55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720" marR="0" lvl="2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94" marR="0" lvl="3" indent="-793930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67" marR="0" lvl="4" indent="-793930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441" marR="0" lvl="5" indent="-793930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10014" marR="0" lvl="6" indent="-793930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88" marR="0" lvl="7" indent="-793930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161" marR="0" lvl="8" indent="-793930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11894873" y="2940369"/>
            <a:ext cx="10334890" cy="8316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1058573" marR="0" lvl="0" indent="-940954" algn="l" rtl="0">
              <a:spcBef>
                <a:spcPts val="12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64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47" marR="0" lvl="1" indent="-882145" algn="l" rtl="0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55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720" marR="0" lvl="2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94" marR="0" lvl="3" indent="-793930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67" marR="0" lvl="4" indent="-793930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441" marR="0" lvl="5" indent="-793930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10014" marR="0" lvl="6" indent="-793930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88" marR="0" lvl="7" indent="-793930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161" marR="0" lvl="8" indent="-793930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1169987" y="11679795"/>
            <a:ext cx="5459942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7994916" y="11679795"/>
            <a:ext cx="7409921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16769821" y="11679795"/>
            <a:ext cx="5459942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169988" y="504648"/>
            <a:ext cx="21059775" cy="210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01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1169988" y="2820771"/>
            <a:ext cx="10338953" cy="117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b" anchorCtr="0"/>
          <a:lstStyle>
            <a:lvl1pPr marL="1058573" marR="0" lvl="0" indent="-529287" algn="l" rtl="0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552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47" marR="0" lvl="1" indent="-529287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4658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720" marR="0" lvl="2" indent="-529287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11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94" marR="0" lvl="3" indent="-529287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67" marR="0" lvl="4" indent="-529287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441" marR="0" lvl="5" indent="-529287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10014" marR="0" lvl="6" indent="-529287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88" marR="0" lvl="7" indent="-529287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161" marR="0" lvl="8" indent="-529287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1169988" y="3996333"/>
            <a:ext cx="10338953" cy="7260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1058573" marR="0" lvl="0" indent="-882145" algn="l" rtl="0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55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47" marR="0" lvl="1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720" marR="0" lvl="2" indent="-793930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94" marR="0" lvl="3" indent="-764526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67" marR="0" lvl="4" indent="-764526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441" marR="0" lvl="5" indent="-764526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10014" marR="0" lvl="6" indent="-764526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88" marR="0" lvl="7" indent="-764526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161" marR="0" lvl="8" indent="-764526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11886750" y="2820771"/>
            <a:ext cx="10343014" cy="117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b" anchorCtr="0"/>
          <a:lstStyle>
            <a:lvl1pPr marL="1058573" marR="0" lvl="0" indent="-529287" algn="l" rtl="0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552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47" marR="0" lvl="1" indent="-529287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4658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720" marR="0" lvl="2" indent="-529287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11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94" marR="0" lvl="3" indent="-529287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67" marR="0" lvl="4" indent="-529287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441" marR="0" lvl="5" indent="-529287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10014" marR="0" lvl="6" indent="-529287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88" marR="0" lvl="7" indent="-529287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161" marR="0" lvl="8" indent="-529287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4"/>
          </p:nvPr>
        </p:nvSpPr>
        <p:spPr>
          <a:xfrm>
            <a:off x="11886750" y="3996333"/>
            <a:ext cx="10343014" cy="7260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1058573" marR="0" lvl="0" indent="-882145" algn="l" rtl="0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55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47" marR="0" lvl="1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720" marR="0" lvl="2" indent="-793930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94" marR="0" lvl="3" indent="-764526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67" marR="0" lvl="4" indent="-764526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441" marR="0" lvl="5" indent="-764526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10014" marR="0" lvl="6" indent="-764526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88" marR="0" lvl="7" indent="-764526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161" marR="0" lvl="8" indent="-764526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1169987" y="11679795"/>
            <a:ext cx="5459942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7994916" y="11679795"/>
            <a:ext cx="7409921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16769821" y="11679795"/>
            <a:ext cx="5459942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169989" y="501730"/>
            <a:ext cx="7698356" cy="213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4658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9148653" y="501731"/>
            <a:ext cx="13081110" cy="10755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1058573" marR="0" lvl="0" indent="-999764" algn="l" rtl="0">
              <a:spcBef>
                <a:spcPts val="148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73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47" marR="0" lvl="1" indent="-940954" algn="l" rtl="0">
              <a:spcBef>
                <a:spcPts val="12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64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720" marR="0" lvl="2" indent="-882145" algn="l" rtl="0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55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94" marR="0" lvl="3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67" marR="0" lvl="4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441" marR="0" lvl="5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10014" marR="0" lvl="6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88" marR="0" lvl="7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161" marR="0" lvl="8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1169989" y="2636997"/>
            <a:ext cx="7698356" cy="861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1058573" marR="0" lvl="0" indent="-529287" algn="l" rtl="0">
              <a:spcBef>
                <a:spcPts val="64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47" marR="0" lvl="1" indent="-529287" algn="l" rtl="0"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28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720" marR="0" lvl="2" indent="-529287" algn="l" rtl="0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2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94" marR="0" lvl="3" indent="-529287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67" marR="0" lvl="4" indent="-529287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441" marR="0" lvl="5" indent="-529287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10014" marR="0" lvl="6" indent="-529287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88" marR="0" lvl="7" indent="-529287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161" marR="0" lvl="8" indent="-529287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1169987" y="11679795"/>
            <a:ext cx="5459942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7994916" y="11679795"/>
            <a:ext cx="7409921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16769821" y="11679795"/>
            <a:ext cx="5459942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86514" y="8821104"/>
            <a:ext cx="14039850" cy="104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4658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pic" idx="2"/>
          </p:nvPr>
        </p:nvSpPr>
        <p:spPr>
          <a:xfrm>
            <a:off x="4586514" y="1125975"/>
            <a:ext cx="14039850" cy="756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R="0" lvl="0" algn="l" rtl="0">
              <a:spcBef>
                <a:spcPts val="148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73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2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64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55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86514" y="9862484"/>
            <a:ext cx="14039850" cy="1478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1058573" marR="0" lvl="0" indent="-529287" algn="l" rtl="0">
              <a:spcBef>
                <a:spcPts val="64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47" marR="0" lvl="1" indent="-529287" algn="l" rtl="0"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28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720" marR="0" lvl="2" indent="-529287" algn="l" rtl="0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2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94" marR="0" lvl="3" indent="-529287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67" marR="0" lvl="4" indent="-529287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441" marR="0" lvl="5" indent="-529287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10014" marR="0" lvl="6" indent="-529287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88" marR="0" lvl="7" indent="-529287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161" marR="0" lvl="8" indent="-529287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1169987" y="11679795"/>
            <a:ext cx="5459942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7994916" y="11679795"/>
            <a:ext cx="7409921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16769821" y="11679795"/>
            <a:ext cx="5459942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169988" y="504648"/>
            <a:ext cx="21059775" cy="210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01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7541648" y="-3431292"/>
            <a:ext cx="8316457" cy="2105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1058573" marR="0" lvl="0" indent="-999764" algn="l" rtl="0">
              <a:spcBef>
                <a:spcPts val="148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73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47" marR="0" lvl="1" indent="-940954" algn="l" rtl="0">
              <a:spcBef>
                <a:spcPts val="12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64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720" marR="0" lvl="2" indent="-882145" algn="l" rtl="0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55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94" marR="0" lvl="3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67" marR="0" lvl="4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441" marR="0" lvl="5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10014" marR="0" lvl="6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88" marR="0" lvl="7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161" marR="0" lvl="8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1169987" y="11679795"/>
            <a:ext cx="5459942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7994916" y="11679795"/>
            <a:ext cx="7409921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16769821" y="11679795"/>
            <a:ext cx="5459942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 rot="5400000">
            <a:off x="14221203" y="3248263"/>
            <a:ext cx="10752177" cy="5264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01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 rot="5400000">
            <a:off x="3496320" y="-1821681"/>
            <a:ext cx="10752177" cy="1540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1058573" marR="0" lvl="0" indent="-999764" algn="l" rtl="0">
              <a:spcBef>
                <a:spcPts val="148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73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47" marR="0" lvl="1" indent="-940954" algn="l" rtl="0">
              <a:spcBef>
                <a:spcPts val="12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64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720" marR="0" lvl="2" indent="-882145" algn="l" rtl="0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55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94" marR="0" lvl="3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67" marR="0" lvl="4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441" marR="0" lvl="5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10014" marR="0" lvl="6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88" marR="0" lvl="7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161" marR="0" lvl="8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1169987" y="11679795"/>
            <a:ext cx="5459942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7994916" y="11679795"/>
            <a:ext cx="7409921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16769821" y="11679795"/>
            <a:ext cx="5459942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169988" y="504648"/>
            <a:ext cx="21059775" cy="210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169988" y="2940369"/>
            <a:ext cx="21059775" cy="8316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1169987" y="11679795"/>
            <a:ext cx="5459942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7994916" y="11679795"/>
            <a:ext cx="7409921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16769821" y="11679795"/>
            <a:ext cx="5459942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002" y="504662"/>
            <a:ext cx="21059774" cy="210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1" tIns="45665" rIns="91341" bIns="456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002" y="2940380"/>
            <a:ext cx="21059774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1" tIns="45665" rIns="91341" bIns="45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001" y="11475602"/>
            <a:ext cx="545994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1" tIns="45665" rIns="91341" bIns="45665" numCol="1" anchor="t" anchorCtr="0" compatLnSpc="1">
            <a:prstTxWarp prst="textNoShape">
              <a:avLst/>
            </a:prstTxWarp>
          </a:bodyPr>
          <a:lstStyle>
            <a:lvl1pPr>
              <a:defRPr sz="2690" i="1">
                <a:solidFill>
                  <a:srgbClr val="FFFFFF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defTabSz="1719421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29" y="11475602"/>
            <a:ext cx="7409921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1" tIns="45665" rIns="91341" bIns="45665" numCol="1" anchor="t" anchorCtr="0" compatLnSpc="1">
            <a:prstTxWarp prst="textNoShape">
              <a:avLst/>
            </a:prstTxWarp>
          </a:bodyPr>
          <a:lstStyle>
            <a:lvl1pPr algn="ctr">
              <a:defRPr sz="2690" i="1">
                <a:solidFill>
                  <a:srgbClr val="FFFFFF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defTabSz="1719421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35" y="11475602"/>
            <a:ext cx="545994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1" tIns="45665" rIns="91341" bIns="45665" numCol="1" anchor="t" anchorCtr="0" compatLnSpc="1">
            <a:prstTxWarp prst="textNoShape">
              <a:avLst/>
            </a:prstTxWarp>
          </a:bodyPr>
          <a:lstStyle>
            <a:lvl1pPr algn="r">
              <a:defRPr sz="2690" i="1">
                <a:solidFill>
                  <a:srgbClr val="FFFFFF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defTabSz="1719421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DBCC7141-9BFA-4305-9941-619EFD8E22A2}" type="slidenum">
              <a:rPr lang="en-US" kern="1200" smtClean="0">
                <a:ea typeface="+mn-ea"/>
                <a:cs typeface="Arial" charset="0"/>
              </a:rPr>
              <a:pPr defTabSz="1719421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kern="1200" dirty="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51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29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29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29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29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293">
          <a:solidFill>
            <a:schemeClr val="tx2"/>
          </a:solidFill>
          <a:latin typeface="Times New Roman" pitchFamily="18" charset="0"/>
        </a:defRPr>
      </a:lvl5pPr>
      <a:lvl6pPr marL="859708" algn="ctr" rtl="0" eaLnBrk="1" fontAlgn="base" hangingPunct="1">
        <a:spcBef>
          <a:spcPct val="0"/>
        </a:spcBef>
        <a:spcAft>
          <a:spcPct val="0"/>
        </a:spcAft>
        <a:defRPr sz="8293">
          <a:solidFill>
            <a:schemeClr val="tx2"/>
          </a:solidFill>
          <a:latin typeface="Arial" charset="0"/>
        </a:defRPr>
      </a:lvl6pPr>
      <a:lvl7pPr marL="1719421" algn="ctr" rtl="0" eaLnBrk="1" fontAlgn="base" hangingPunct="1">
        <a:spcBef>
          <a:spcPct val="0"/>
        </a:spcBef>
        <a:spcAft>
          <a:spcPct val="0"/>
        </a:spcAft>
        <a:defRPr sz="8293">
          <a:solidFill>
            <a:schemeClr val="tx2"/>
          </a:solidFill>
          <a:latin typeface="Arial" charset="0"/>
        </a:defRPr>
      </a:lvl7pPr>
      <a:lvl8pPr marL="2579137" algn="ctr" rtl="0" eaLnBrk="1" fontAlgn="base" hangingPunct="1">
        <a:spcBef>
          <a:spcPct val="0"/>
        </a:spcBef>
        <a:spcAft>
          <a:spcPct val="0"/>
        </a:spcAft>
        <a:defRPr sz="8293">
          <a:solidFill>
            <a:schemeClr val="tx2"/>
          </a:solidFill>
          <a:latin typeface="Arial" charset="0"/>
        </a:defRPr>
      </a:lvl8pPr>
      <a:lvl9pPr marL="3438845" algn="ctr" rtl="0" eaLnBrk="1" fontAlgn="base" hangingPunct="1">
        <a:spcBef>
          <a:spcPct val="0"/>
        </a:spcBef>
        <a:spcAft>
          <a:spcPct val="0"/>
        </a:spcAft>
        <a:defRPr sz="8293">
          <a:solidFill>
            <a:schemeClr val="tx2"/>
          </a:solidFill>
          <a:latin typeface="Arial" charset="0"/>
        </a:defRPr>
      </a:lvl9pPr>
    </p:titleStyle>
    <p:bodyStyle>
      <a:lvl1pPr marL="644779" indent="-644779" algn="l" rtl="0" eaLnBrk="0" fontAlgn="base" hangingPunct="0">
        <a:spcBef>
          <a:spcPct val="20000"/>
        </a:spcBef>
        <a:spcAft>
          <a:spcPct val="0"/>
        </a:spcAft>
        <a:buChar char="•"/>
        <a:defRPr sz="6052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397028" indent="-537319" algn="l" rtl="0" eaLnBrk="0" fontAlgn="base" hangingPunct="0">
        <a:spcBef>
          <a:spcPct val="20000"/>
        </a:spcBef>
        <a:spcAft>
          <a:spcPct val="0"/>
        </a:spcAft>
        <a:buChar char="–"/>
        <a:defRPr sz="5267">
          <a:solidFill>
            <a:schemeClr val="tx1"/>
          </a:solidFill>
          <a:latin typeface="Times New Roman" panose="02020603050405020304" pitchFamily="18" charset="0"/>
        </a:defRPr>
      </a:lvl2pPr>
      <a:lvl3pPr marL="2149277" indent="-429860" algn="l" rtl="0" eaLnBrk="0" fontAlgn="base" hangingPunct="0">
        <a:spcBef>
          <a:spcPct val="20000"/>
        </a:spcBef>
        <a:spcAft>
          <a:spcPct val="0"/>
        </a:spcAft>
        <a:buChar char="•"/>
        <a:defRPr sz="4482">
          <a:solidFill>
            <a:schemeClr val="tx1"/>
          </a:solidFill>
          <a:latin typeface="Times New Roman" panose="02020603050405020304" pitchFamily="18" charset="0"/>
        </a:defRPr>
      </a:lvl3pPr>
      <a:lvl4pPr marL="3008984" indent="-429860" algn="l" rtl="0" eaLnBrk="0" fontAlgn="base" hangingPunct="0">
        <a:spcBef>
          <a:spcPct val="20000"/>
        </a:spcBef>
        <a:spcAft>
          <a:spcPct val="0"/>
        </a:spcAft>
        <a:buChar char="–"/>
        <a:defRPr sz="3810">
          <a:solidFill>
            <a:schemeClr val="tx1"/>
          </a:solidFill>
          <a:latin typeface="Times New Roman" panose="02020603050405020304" pitchFamily="18" charset="0"/>
        </a:defRPr>
      </a:lvl4pPr>
      <a:lvl5pPr marL="3868700" indent="-429860" algn="l" rtl="0" eaLnBrk="0" fontAlgn="base" hangingPunct="0">
        <a:spcBef>
          <a:spcPct val="20000"/>
        </a:spcBef>
        <a:spcAft>
          <a:spcPct val="0"/>
        </a:spcAft>
        <a:buChar char="»"/>
        <a:defRPr sz="3810">
          <a:solidFill>
            <a:schemeClr val="tx1"/>
          </a:solidFill>
          <a:latin typeface="Times New Roman" panose="02020603050405020304" pitchFamily="18" charset="0"/>
        </a:defRPr>
      </a:lvl5pPr>
      <a:lvl6pPr marL="4728413" indent="-429860" algn="l" rtl="0" eaLnBrk="1" fontAlgn="base" hangingPunct="1">
        <a:spcBef>
          <a:spcPct val="20000"/>
        </a:spcBef>
        <a:spcAft>
          <a:spcPct val="0"/>
        </a:spcAft>
        <a:buChar char="»"/>
        <a:defRPr sz="3810">
          <a:solidFill>
            <a:schemeClr val="tx1"/>
          </a:solidFill>
          <a:latin typeface="+mn-lt"/>
        </a:defRPr>
      </a:lvl6pPr>
      <a:lvl7pPr marL="5588122" indent="-429860" algn="l" rtl="0" eaLnBrk="1" fontAlgn="base" hangingPunct="1">
        <a:spcBef>
          <a:spcPct val="20000"/>
        </a:spcBef>
        <a:spcAft>
          <a:spcPct val="0"/>
        </a:spcAft>
        <a:buChar char="»"/>
        <a:defRPr sz="3810">
          <a:solidFill>
            <a:schemeClr val="tx1"/>
          </a:solidFill>
          <a:latin typeface="+mn-lt"/>
        </a:defRPr>
      </a:lvl7pPr>
      <a:lvl8pPr marL="6447830" indent="-429860" algn="l" rtl="0" eaLnBrk="1" fontAlgn="base" hangingPunct="1">
        <a:spcBef>
          <a:spcPct val="20000"/>
        </a:spcBef>
        <a:spcAft>
          <a:spcPct val="0"/>
        </a:spcAft>
        <a:buChar char="»"/>
        <a:defRPr sz="3810">
          <a:solidFill>
            <a:schemeClr val="tx1"/>
          </a:solidFill>
          <a:latin typeface="+mn-lt"/>
        </a:defRPr>
      </a:lvl8pPr>
      <a:lvl9pPr marL="7307543" indent="-429860" algn="l" rtl="0" eaLnBrk="1" fontAlgn="base" hangingPunct="1">
        <a:spcBef>
          <a:spcPct val="20000"/>
        </a:spcBef>
        <a:spcAft>
          <a:spcPct val="0"/>
        </a:spcAft>
        <a:buChar char="»"/>
        <a:defRPr sz="381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719421" rtl="0" eaLnBrk="1" latinLnBrk="0" hangingPunct="1">
        <a:defRPr sz="3361" kern="1200">
          <a:solidFill>
            <a:schemeClr val="tx1"/>
          </a:solidFill>
          <a:latin typeface="+mn-lt"/>
          <a:ea typeface="+mn-ea"/>
          <a:cs typeface="+mn-cs"/>
        </a:defRPr>
      </a:lvl1pPr>
      <a:lvl2pPr marL="859708" algn="l" defTabSz="1719421" rtl="0" eaLnBrk="1" latinLnBrk="0" hangingPunct="1">
        <a:defRPr sz="3361" kern="1200">
          <a:solidFill>
            <a:schemeClr val="tx1"/>
          </a:solidFill>
          <a:latin typeface="+mn-lt"/>
          <a:ea typeface="+mn-ea"/>
          <a:cs typeface="+mn-cs"/>
        </a:defRPr>
      </a:lvl2pPr>
      <a:lvl3pPr marL="1719421" algn="l" defTabSz="1719421" rtl="0" eaLnBrk="1" latinLnBrk="0" hangingPunct="1">
        <a:defRPr sz="3361" kern="1200">
          <a:solidFill>
            <a:schemeClr val="tx1"/>
          </a:solidFill>
          <a:latin typeface="+mn-lt"/>
          <a:ea typeface="+mn-ea"/>
          <a:cs typeface="+mn-cs"/>
        </a:defRPr>
      </a:lvl3pPr>
      <a:lvl4pPr marL="2579137" algn="l" defTabSz="1719421" rtl="0" eaLnBrk="1" latinLnBrk="0" hangingPunct="1">
        <a:defRPr sz="3361" kern="1200">
          <a:solidFill>
            <a:schemeClr val="tx1"/>
          </a:solidFill>
          <a:latin typeface="+mn-lt"/>
          <a:ea typeface="+mn-ea"/>
          <a:cs typeface="+mn-cs"/>
        </a:defRPr>
      </a:lvl4pPr>
      <a:lvl5pPr marL="3438845" algn="l" defTabSz="1719421" rtl="0" eaLnBrk="1" latinLnBrk="0" hangingPunct="1">
        <a:defRPr sz="3361" kern="1200">
          <a:solidFill>
            <a:schemeClr val="tx1"/>
          </a:solidFill>
          <a:latin typeface="+mn-lt"/>
          <a:ea typeface="+mn-ea"/>
          <a:cs typeface="+mn-cs"/>
        </a:defRPr>
      </a:lvl5pPr>
      <a:lvl6pPr marL="4298552" algn="l" defTabSz="1719421" rtl="0" eaLnBrk="1" latinLnBrk="0" hangingPunct="1">
        <a:defRPr sz="3361" kern="1200">
          <a:solidFill>
            <a:schemeClr val="tx1"/>
          </a:solidFill>
          <a:latin typeface="+mn-lt"/>
          <a:ea typeface="+mn-ea"/>
          <a:cs typeface="+mn-cs"/>
        </a:defRPr>
      </a:lvl6pPr>
      <a:lvl7pPr marL="5158264" algn="l" defTabSz="1719421" rtl="0" eaLnBrk="1" latinLnBrk="0" hangingPunct="1">
        <a:defRPr sz="3361" kern="1200">
          <a:solidFill>
            <a:schemeClr val="tx1"/>
          </a:solidFill>
          <a:latin typeface="+mn-lt"/>
          <a:ea typeface="+mn-ea"/>
          <a:cs typeface="+mn-cs"/>
        </a:defRPr>
      </a:lvl7pPr>
      <a:lvl8pPr marL="6017979" algn="l" defTabSz="1719421" rtl="0" eaLnBrk="1" latinLnBrk="0" hangingPunct="1">
        <a:defRPr sz="3361" kern="1200">
          <a:solidFill>
            <a:schemeClr val="tx1"/>
          </a:solidFill>
          <a:latin typeface="+mn-lt"/>
          <a:ea typeface="+mn-ea"/>
          <a:cs typeface="+mn-cs"/>
        </a:defRPr>
      </a:lvl8pPr>
      <a:lvl9pPr marL="6877690" algn="l" defTabSz="1719421" rtl="0" eaLnBrk="1" latinLnBrk="0" hangingPunct="1">
        <a:defRPr sz="33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110" y="505256"/>
            <a:ext cx="21061555" cy="209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4960" tIns="92484" rIns="184960" bIns="924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110" y="2941189"/>
            <a:ext cx="21061555" cy="831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111" y="11474772"/>
            <a:ext cx="5461128" cy="87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>
            <a:lvl1pPr>
              <a:defRPr sz="3137">
                <a:solidFill>
                  <a:srgbClr val="000000"/>
                </a:solidFill>
              </a:defRPr>
            </a:lvl1pPr>
          </a:lstStyle>
          <a:p>
            <a:pPr defTabSz="1023633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5065" y="11474772"/>
            <a:ext cx="7409624" cy="87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>
            <a:lvl1pPr algn="ctr">
              <a:defRPr sz="3137">
                <a:solidFill>
                  <a:srgbClr val="000000"/>
                </a:solidFill>
              </a:defRPr>
            </a:lvl1pPr>
          </a:lstStyle>
          <a:p>
            <a:pPr defTabSz="1023633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525" y="11474772"/>
            <a:ext cx="5461129" cy="87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>
            <a:lvl1pPr algn="r">
              <a:defRPr sz="3137">
                <a:solidFill>
                  <a:srgbClr val="000000"/>
                </a:solidFill>
              </a:defRPr>
            </a:lvl1pPr>
          </a:lstStyle>
          <a:p>
            <a:pPr defTabSz="1023633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1D059D40-979D-4540-8218-0003113E700F}" type="slidenum">
              <a:rPr lang="en-US" kern="1200" smtClean="0">
                <a:ea typeface="+mn-ea"/>
                <a:cs typeface="Arial" charset="0"/>
              </a:rPr>
              <a:pPr defTabSz="1023633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kern="120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95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5pPr>
      <a:lvl6pPr marL="1036217" algn="ctr" rtl="0" eaLnBrk="1" fontAlgn="base" hangingPunct="1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6pPr>
      <a:lvl7pPr marL="2072439" algn="ctr" rtl="0" eaLnBrk="1" fontAlgn="base" hangingPunct="1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7pPr>
      <a:lvl8pPr marL="3108656" algn="ctr" rtl="0" eaLnBrk="1" fontAlgn="base" hangingPunct="1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8pPr>
      <a:lvl9pPr marL="4144879" algn="ctr" rtl="0" eaLnBrk="1" fontAlgn="base" hangingPunct="1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9pPr>
    </p:titleStyle>
    <p:bodyStyle>
      <a:lvl1pPr marL="776612" indent="-776612" algn="l" rtl="0" eaLnBrk="0" fontAlgn="base" hangingPunct="0">
        <a:spcBef>
          <a:spcPct val="20000"/>
        </a:spcBef>
        <a:spcAft>
          <a:spcPct val="0"/>
        </a:spcAft>
        <a:buChar char="•"/>
        <a:defRPr sz="7285">
          <a:solidFill>
            <a:schemeClr val="tx1"/>
          </a:solidFill>
          <a:latin typeface="+mn-lt"/>
          <a:ea typeface="+mn-ea"/>
          <a:cs typeface="+mn-cs"/>
        </a:defRPr>
      </a:lvl1pPr>
      <a:lvl2pPr marL="1682948" indent="-646874" algn="l" rtl="0" eaLnBrk="0" fontAlgn="base" hangingPunct="0">
        <a:spcBef>
          <a:spcPct val="20000"/>
        </a:spcBef>
        <a:spcAft>
          <a:spcPct val="0"/>
        </a:spcAft>
        <a:buChar char="–"/>
        <a:defRPr sz="6388">
          <a:solidFill>
            <a:schemeClr val="tx1"/>
          </a:solidFill>
          <a:latin typeface="+mn-lt"/>
        </a:defRPr>
      </a:lvl2pPr>
      <a:lvl3pPr marL="2589286" indent="-517149" algn="l" rtl="0" eaLnBrk="0" fontAlgn="base" hangingPunct="0">
        <a:spcBef>
          <a:spcPct val="20000"/>
        </a:spcBef>
        <a:spcAft>
          <a:spcPct val="0"/>
        </a:spcAft>
        <a:buChar char="•"/>
        <a:defRPr sz="5492">
          <a:solidFill>
            <a:schemeClr val="tx1"/>
          </a:solidFill>
          <a:latin typeface="+mn-lt"/>
        </a:defRPr>
      </a:lvl3pPr>
      <a:lvl4pPr marL="3625349" indent="-517149" algn="l" rtl="0" eaLnBrk="0" fontAlgn="base" hangingPunct="0">
        <a:spcBef>
          <a:spcPct val="20000"/>
        </a:spcBef>
        <a:spcAft>
          <a:spcPct val="0"/>
        </a:spcAft>
        <a:buChar char="–"/>
        <a:defRPr sz="4482">
          <a:solidFill>
            <a:schemeClr val="tx1"/>
          </a:solidFill>
          <a:latin typeface="+mn-lt"/>
        </a:defRPr>
      </a:lvl4pPr>
      <a:lvl5pPr marL="4661423" indent="-517149" algn="l" rtl="0" eaLnBrk="0" fontAlgn="base" hangingPunct="0">
        <a:spcBef>
          <a:spcPct val="20000"/>
        </a:spcBef>
        <a:spcAft>
          <a:spcPct val="0"/>
        </a:spcAft>
        <a:buChar char="»"/>
        <a:defRPr sz="4482">
          <a:solidFill>
            <a:schemeClr val="tx1"/>
          </a:solidFill>
          <a:latin typeface="+mn-lt"/>
        </a:defRPr>
      </a:lvl5pPr>
      <a:lvl6pPr marL="5699205" indent="-518113" algn="l" rtl="0" eaLnBrk="1" fontAlgn="base" hangingPunct="1">
        <a:spcBef>
          <a:spcPct val="20000"/>
        </a:spcBef>
        <a:spcAft>
          <a:spcPct val="0"/>
        </a:spcAft>
        <a:buChar char="»"/>
        <a:defRPr sz="4482">
          <a:solidFill>
            <a:schemeClr val="tx1"/>
          </a:solidFill>
          <a:latin typeface="+mn-lt"/>
        </a:defRPr>
      </a:lvl6pPr>
      <a:lvl7pPr marL="6735428" indent="-518113" algn="l" rtl="0" eaLnBrk="1" fontAlgn="base" hangingPunct="1">
        <a:spcBef>
          <a:spcPct val="20000"/>
        </a:spcBef>
        <a:spcAft>
          <a:spcPct val="0"/>
        </a:spcAft>
        <a:buChar char="»"/>
        <a:defRPr sz="4482">
          <a:solidFill>
            <a:schemeClr val="tx1"/>
          </a:solidFill>
          <a:latin typeface="+mn-lt"/>
        </a:defRPr>
      </a:lvl7pPr>
      <a:lvl8pPr marL="7771644" indent="-518113" algn="l" rtl="0" eaLnBrk="1" fontAlgn="base" hangingPunct="1">
        <a:spcBef>
          <a:spcPct val="20000"/>
        </a:spcBef>
        <a:spcAft>
          <a:spcPct val="0"/>
        </a:spcAft>
        <a:buChar char="»"/>
        <a:defRPr sz="4482">
          <a:solidFill>
            <a:schemeClr val="tx1"/>
          </a:solidFill>
          <a:latin typeface="+mn-lt"/>
        </a:defRPr>
      </a:lvl8pPr>
      <a:lvl9pPr marL="8807866" indent="-518113" algn="l" rtl="0" eaLnBrk="1" fontAlgn="base" hangingPunct="1">
        <a:spcBef>
          <a:spcPct val="20000"/>
        </a:spcBef>
        <a:spcAft>
          <a:spcPct val="0"/>
        </a:spcAft>
        <a:buChar char="»"/>
        <a:defRPr sz="44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72439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1pPr>
      <a:lvl2pPr marL="1036217" algn="l" defTabSz="2072439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2pPr>
      <a:lvl3pPr marL="2072439" algn="l" defTabSz="2072439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3pPr>
      <a:lvl4pPr marL="3108656" algn="l" defTabSz="2072439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4pPr>
      <a:lvl5pPr marL="4144879" algn="l" defTabSz="2072439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5pPr>
      <a:lvl6pPr marL="5181096" algn="l" defTabSz="2072439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6pPr>
      <a:lvl7pPr marL="6217319" algn="l" defTabSz="2072439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7pPr>
      <a:lvl8pPr marL="7253536" algn="l" defTabSz="2072439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8pPr>
      <a:lvl9pPr marL="8289756" algn="l" defTabSz="2072439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Various%20hymns\KantaAllelulia.wav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00D273-CAE9-F01A-F86B-FFD46B161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399750" cy="13860512"/>
          </a:xfrm>
          <a:prstGeom prst="rect">
            <a:avLst/>
          </a:prstGeom>
        </p:spPr>
      </p:pic>
      <p:sp>
        <p:nvSpPr>
          <p:cNvPr id="77826" name="AutoShape 2" descr="Image result for cHRIST THE KING"/>
          <p:cNvSpPr>
            <a:spLocks noChangeAspect="1" noChangeArrowheads="1"/>
          </p:cNvSpPr>
          <p:nvPr/>
        </p:nvSpPr>
        <p:spPr bwMode="auto">
          <a:xfrm>
            <a:off x="168517" y="-680619"/>
            <a:ext cx="330155" cy="330156"/>
          </a:xfrm>
          <a:prstGeom prst="rect">
            <a:avLst/>
          </a:prstGeom>
          <a:noFill/>
        </p:spPr>
        <p:txBody>
          <a:bodyPr vert="horz" wrap="square" lIns="99047" tIns="49523" rIns="99047" bIns="49523" numCol="1" anchor="t" anchorCtr="0" compatLnSpc="1">
            <a:prstTxWarp prst="textNoShape">
              <a:avLst/>
            </a:prstTxWarp>
          </a:bodyPr>
          <a:lstStyle/>
          <a:p>
            <a:endParaRPr lang="en-GB" sz="3250"/>
          </a:p>
        </p:txBody>
      </p:sp>
      <p:sp>
        <p:nvSpPr>
          <p:cNvPr id="77828" name="AutoShape 4" descr="Image result for cHRIST THE KING"/>
          <p:cNvSpPr>
            <a:spLocks noChangeAspect="1" noChangeArrowheads="1"/>
          </p:cNvSpPr>
          <p:nvPr/>
        </p:nvSpPr>
        <p:spPr bwMode="auto">
          <a:xfrm>
            <a:off x="168517" y="-680619"/>
            <a:ext cx="330155" cy="330156"/>
          </a:xfrm>
          <a:prstGeom prst="rect">
            <a:avLst/>
          </a:prstGeom>
          <a:noFill/>
        </p:spPr>
        <p:txBody>
          <a:bodyPr vert="horz" wrap="square" lIns="99047" tIns="49523" rIns="99047" bIns="49523" numCol="1" anchor="t" anchorCtr="0" compatLnSpc="1">
            <a:prstTxWarp prst="textNoShape">
              <a:avLst/>
            </a:prstTxWarp>
          </a:bodyPr>
          <a:lstStyle/>
          <a:p>
            <a:endParaRPr lang="en-GB" sz="3250"/>
          </a:p>
        </p:txBody>
      </p:sp>
      <p:sp>
        <p:nvSpPr>
          <p:cNvPr id="67586" name="AutoShape 2" descr="Related image"/>
          <p:cNvSpPr>
            <a:spLocks noChangeAspect="1" noChangeArrowheads="1"/>
          </p:cNvSpPr>
          <p:nvPr/>
        </p:nvSpPr>
        <p:spPr bwMode="auto">
          <a:xfrm>
            <a:off x="168517" y="-680619"/>
            <a:ext cx="330155" cy="330156"/>
          </a:xfrm>
          <a:prstGeom prst="rect">
            <a:avLst/>
          </a:prstGeom>
          <a:noFill/>
        </p:spPr>
        <p:txBody>
          <a:bodyPr vert="horz" wrap="square" lIns="99047" tIns="49523" rIns="99047" bIns="49523" numCol="1" anchor="t" anchorCtr="0" compatLnSpc="1">
            <a:prstTxWarp prst="textNoShape">
              <a:avLst/>
            </a:prstTxWarp>
          </a:bodyPr>
          <a:lstStyle/>
          <a:p>
            <a:endParaRPr lang="en-GB" sz="3250"/>
          </a:p>
        </p:txBody>
      </p:sp>
      <p:sp>
        <p:nvSpPr>
          <p:cNvPr id="67588" name="AutoShape 4" descr="Related image"/>
          <p:cNvSpPr>
            <a:spLocks noChangeAspect="1" noChangeArrowheads="1"/>
          </p:cNvSpPr>
          <p:nvPr/>
        </p:nvSpPr>
        <p:spPr bwMode="auto">
          <a:xfrm>
            <a:off x="168517" y="-680619"/>
            <a:ext cx="330155" cy="330156"/>
          </a:xfrm>
          <a:prstGeom prst="rect">
            <a:avLst/>
          </a:prstGeom>
          <a:noFill/>
        </p:spPr>
        <p:txBody>
          <a:bodyPr vert="horz" wrap="square" lIns="99047" tIns="49523" rIns="99047" bIns="49523" numCol="1" anchor="t" anchorCtr="0" compatLnSpc="1">
            <a:prstTxWarp prst="textNoShape">
              <a:avLst/>
            </a:prstTxWarp>
          </a:bodyPr>
          <a:lstStyle/>
          <a:p>
            <a:endParaRPr lang="en-GB" sz="3250"/>
          </a:p>
        </p:txBody>
      </p:sp>
      <p:sp>
        <p:nvSpPr>
          <p:cNvPr id="8" name="TextBox 7"/>
          <p:cNvSpPr txBox="1"/>
          <p:nvPr/>
        </p:nvSpPr>
        <p:spPr>
          <a:xfrm>
            <a:off x="357668" y="-2009837"/>
            <a:ext cx="14279213" cy="242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165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672" y="148857"/>
            <a:ext cx="14884497" cy="4862870"/>
          </a:xfrm>
          <a:prstGeom prst="rect">
            <a:avLst/>
          </a:prstGeom>
          <a:noFill/>
          <a:effectLst>
            <a:glow rad="152400">
              <a:schemeClr val="tx1">
                <a:alpha val="60000"/>
              </a:schemeClr>
            </a:glow>
            <a:innerShdw blurRad="63500" dist="50800" dir="2700000">
              <a:schemeClr val="bg1">
                <a:alpha val="50000"/>
              </a:schemeClr>
            </a:innerShdw>
          </a:effectLst>
        </p:spPr>
        <p:txBody>
          <a:bodyPr wrap="square" rtlCol="0">
            <a:spAutoFit/>
          </a:bodyPr>
          <a:lstStyle/>
          <a:p>
            <a:r>
              <a:rPr lang="en-GB" sz="15500" b="1" dirty="0">
                <a:solidFill>
                  <a:schemeClr val="tx1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mt-MT" sz="15500" b="1" dirty="0">
                <a:solidFill>
                  <a:schemeClr val="tx1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Magħmudija tal-Mulej</a:t>
            </a:r>
            <a:endParaRPr lang="en-GB" sz="15500" b="1" dirty="0">
              <a:solidFill>
                <a:schemeClr val="tx1"/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389996" y="3114347"/>
            <a:ext cx="22619758" cy="629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ctr" anchorCtr="0">
            <a:noAutofit/>
          </a:bodyPr>
          <a:lstStyle/>
          <a:p>
            <a:pPr marL="0" indent="0" algn="ctr">
              <a:spcBef>
                <a:spcPts val="0"/>
              </a:spcBef>
              <a:buSzPts val="4200"/>
              <a:buNone/>
            </a:pPr>
            <a:r>
              <a:rPr lang="mt-MT" sz="15500" b="1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Qari mill-Ewwe Ittra ta’</a:t>
            </a:r>
          </a:p>
          <a:p>
            <a:pPr marL="0" indent="0" algn="ctr">
              <a:spcBef>
                <a:spcPts val="0"/>
              </a:spcBef>
              <a:buSzPts val="4200"/>
              <a:buNone/>
            </a:pPr>
            <a:r>
              <a:rPr lang="en-US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San </a:t>
            </a:r>
            <a:r>
              <a:rPr lang="en-US" sz="155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Ġwann</a:t>
            </a:r>
            <a:r>
              <a:rPr lang="en-US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Appostlu</a:t>
            </a:r>
            <a:endParaRPr lang="mt-MT" sz="15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ctr">
              <a:spcBef>
                <a:spcPts val="0"/>
              </a:spcBef>
              <a:buSzPts val="4200"/>
              <a:buNone/>
            </a:pP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Ġw 5:1-9</a:t>
            </a:r>
            <a:endParaRPr lang="pl-PL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72605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318806" y="288649"/>
            <a:ext cx="22762138" cy="1199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Ħuti, kull min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jemmen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Ġesù hu l-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Messija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mwieled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minn Alla, u kull min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iħobb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lill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-Missier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iħobb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lil min twieled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minnu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26523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318806" y="288649"/>
            <a:ext cx="22762138" cy="1199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Minn dan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nafu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nħobbu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lil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ulied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Alla, meta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nħobbu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’l Alla u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nagħmlu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500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l-</a:t>
            </a:r>
            <a:r>
              <a:rPr lang="en-US" sz="15500" spc="-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kmandamenti</a:t>
            </a:r>
            <a:r>
              <a:rPr lang="en-US" sz="15500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tiegħu.</a:t>
            </a:r>
            <a:r>
              <a:rPr 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Għax din hi l-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imħabba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ta’ Alla, 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633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318806" y="288649"/>
            <a:ext cx="22762138" cy="1199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nżommu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l-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kmandamenti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tiegħu; u l-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kmandamenti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tiegħu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mhumiex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tqal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għax kull min hu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mwieled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minn Alla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jegħleb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lid-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dinja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365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318806" y="288649"/>
            <a:ext cx="22762138" cy="1199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 hi r-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rebħa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fuq id-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dinja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il-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fidi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tagħna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Għax min hu dak li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jegħleb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lid-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dinja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jekk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mhux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jemmen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Ġesù hu l-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Iben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ta’ Alla?</a:t>
            </a:r>
          </a:p>
        </p:txBody>
      </p:sp>
    </p:spTree>
    <p:extLst>
      <p:ext uri="{BB962C8B-B14F-4D97-AF65-F5344CB8AC3E}">
        <p14:creationId xmlns:p14="http://schemas.microsoft.com/office/powerpoint/2010/main" val="192621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318806" y="288649"/>
            <a:ext cx="22762138" cy="1199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 huwa dak li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ġie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bl-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ilma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d-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demm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Ġesù Kristu;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mhux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bl-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ilma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biss, iżda 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bl-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ilma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d-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demm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l-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Ispirtu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 li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jixhed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032730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318806" y="288649"/>
            <a:ext cx="22762138" cy="1199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għax l-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Ispirtu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 l-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verità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Tlieta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huma dawk li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jixhdu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l-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Ispirtu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l-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ilma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d-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demm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 t-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tlieta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jaqblu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fix-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xhieda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tagħhom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882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318806" y="288649"/>
            <a:ext cx="22762138" cy="1199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Jekk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aħna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nilqgħu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x-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xhieda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tal-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bnedmin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ix-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xhieda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ta’ Alla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hija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aqwa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din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hija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xhieda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Alla jagħti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dwar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Ibnu.</a:t>
            </a:r>
          </a:p>
        </p:txBody>
      </p:sp>
    </p:spTree>
    <p:extLst>
      <p:ext uri="{BB962C8B-B14F-4D97-AF65-F5344CB8AC3E}">
        <p14:creationId xmlns:p14="http://schemas.microsoft.com/office/powerpoint/2010/main" val="487275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1" y="3775358"/>
            <a:ext cx="23399750" cy="5050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ts val="6000"/>
              <a:buNone/>
            </a:pPr>
            <a: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Il-</a:t>
            </a:r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Kelma</a:t>
            </a:r>
            <a: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tal-Mulej</a:t>
            </a:r>
            <a: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ts val="6000"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Irroddu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ħajr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lil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Alla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9015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961190" y="272274"/>
            <a:ext cx="20900004" cy="3639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ctr" anchorCtr="0">
            <a:noAutofit/>
          </a:bodyPr>
          <a:lstStyle/>
          <a:p>
            <a:pPr algn="l">
              <a:buClr>
                <a:srgbClr val="FFFFFF"/>
              </a:buClr>
              <a:buSzPts val="4800"/>
            </a:pPr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Salm</a:t>
            </a:r>
            <a: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Responsorjali</a:t>
            </a:r>
            <a:endParaRPr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Shape 248"/>
          <p:cNvSpPr txBox="1"/>
          <p:nvPr/>
        </p:nvSpPr>
        <p:spPr>
          <a:xfrm>
            <a:off x="961190" y="4468472"/>
            <a:ext cx="21911032" cy="7614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algn="ctr"/>
            <a:r>
              <a:rPr lang="en-US" sz="15165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sv-SE" sz="15165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Kollkom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ferħana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timlew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l-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ilma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mill-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għejun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/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tas-salvazzjoni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121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/>
        </p:nvSpPr>
        <p:spPr>
          <a:xfrm>
            <a:off x="419572" y="2752408"/>
            <a:ext cx="22560606" cy="7096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algn="ctr">
              <a:buClr>
                <a:schemeClr val="hlink"/>
              </a:buClr>
              <a:buSzPts val="4200"/>
            </a:pP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Alla s-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salvazzjoni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tiegħi,</a:t>
            </a:r>
          </a:p>
          <a:p>
            <a:pPr algn="ctr">
              <a:buClr>
                <a:schemeClr val="hlink"/>
              </a:buClr>
              <a:buSzPts val="4200"/>
            </a:pP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jiena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nittama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u ma 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jkollix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mniex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nibża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’.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/>
        </p:nvSpPr>
        <p:spPr>
          <a:xfrm>
            <a:off x="419572" y="2572795"/>
            <a:ext cx="22560606" cy="7455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algn="ctr">
              <a:buClr>
                <a:schemeClr val="hlink"/>
              </a:buClr>
              <a:buSzPts val="4200"/>
            </a:pP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Għax 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qawwieti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għanjieti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hu l-Mulej,</a:t>
            </a:r>
          </a:p>
          <a:p>
            <a:pPr algn="ctr">
              <a:buClr>
                <a:schemeClr val="hlink"/>
              </a:buClr>
              <a:buSzPts val="4200"/>
            </a:pP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għalija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sar 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is-salvazzjoni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83106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/>
        </p:nvSpPr>
        <p:spPr>
          <a:xfrm>
            <a:off x="877490" y="2545308"/>
            <a:ext cx="21644769" cy="751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algn="ctr"/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Kollkom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ferħana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timlew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l-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ilma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mill-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għejun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/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tas-salvazzjoni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6220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/>
        </p:nvSpPr>
        <p:spPr>
          <a:xfrm>
            <a:off x="351048" y="332959"/>
            <a:ext cx="22697653" cy="11978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algn="ctr">
              <a:buClr>
                <a:schemeClr val="hlink"/>
              </a:buClr>
              <a:buSzPts val="4200"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Times New Roman"/>
              </a:rPr>
              <a:t>Roddu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Times New Roman"/>
              </a:rPr>
              <a:t>ħajr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Times New Roman"/>
              </a:rPr>
              <a:t>lill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Times New Roman"/>
              </a:rPr>
              <a:t>-Mulej,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Times New Roman"/>
              </a:rPr>
              <a:t>sejħu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Times New Roman"/>
              </a:rPr>
              <a:t>ismu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Times New Roman"/>
              </a:rPr>
              <a:t>,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Times New Roman"/>
              </a:rPr>
              <a:t>għarrfu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Times New Roman"/>
              </a:rPr>
              <a:t>lill-ġnus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Times New Roman"/>
              </a:rPr>
              <a:t> 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  <a:sym typeface="Times New Roman"/>
            </a:endParaRPr>
          </a:p>
          <a:p>
            <a:pPr algn="ctr">
              <a:buClr>
                <a:schemeClr val="hlink"/>
              </a:buClr>
              <a:buSzPts val="4200"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Times New Roman"/>
              </a:rPr>
              <a:t>bl-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Times New Roman"/>
              </a:rPr>
              <a:t>għemejjel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Times New Roman"/>
              </a:rPr>
              <a:t> tiegħu,</a:t>
            </a:r>
          </a:p>
          <a:p>
            <a:pPr algn="ctr">
              <a:buClr>
                <a:schemeClr val="hlink"/>
              </a:buClr>
              <a:buSzPts val="4200"/>
            </a:pP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Times New Roman"/>
              </a:rPr>
              <a:t>xandru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Times New Roman"/>
              </a:rPr>
              <a:t> li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Times New Roman"/>
              </a:rPr>
              <a:t>ismu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Times New Roman"/>
              </a:rPr>
              <a:t> huwa 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  <a:sym typeface="Times New Roman"/>
            </a:endParaRPr>
          </a:p>
          <a:p>
            <a:pPr algn="ctr">
              <a:buClr>
                <a:schemeClr val="hlink"/>
              </a:buClr>
              <a:buSzPts val="4200"/>
            </a:pP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Times New Roman"/>
              </a:rPr>
              <a:t>fl-għoli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/>
        </p:nvSpPr>
        <p:spPr>
          <a:xfrm>
            <a:off x="877490" y="2545308"/>
            <a:ext cx="21644769" cy="751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algn="ctr"/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Kollkom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ferħana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timlew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l-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ilma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mill-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għejun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/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tas-salvazzjoni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9500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391886" y="1570969"/>
            <a:ext cx="22468114" cy="9459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algn="ctr">
              <a:buClr>
                <a:schemeClr val="hlink"/>
              </a:buClr>
              <a:buSzPts val="4200"/>
            </a:pP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Għannu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lill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-Mulej għax għamel ħwejjeġ kbar;</a:t>
            </a:r>
          </a:p>
          <a:p>
            <a:pPr algn="ctr">
              <a:buClr>
                <a:schemeClr val="hlink"/>
              </a:buClr>
              <a:buSzPts val="4200"/>
            </a:pP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ħa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jkun dan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magħruf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buClr>
                <a:schemeClr val="hlink"/>
              </a:buClr>
              <a:buSzPts val="4200"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mal-art kollha.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0" y="1570968"/>
            <a:ext cx="23399750" cy="9459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algn="ctr">
              <a:buClr>
                <a:schemeClr val="hlink"/>
              </a:buClr>
              <a:buSzPts val="4200"/>
            </a:pP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Aqbeż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bil-ferħ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għanni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, int li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tgħammar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f’Sijon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,</a:t>
            </a:r>
          </a:p>
          <a:p>
            <a:pPr algn="ctr">
              <a:buClr>
                <a:schemeClr val="hlink"/>
              </a:buClr>
              <a:buSzPts val="4200"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għax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kbir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hu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f’nofsok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buClr>
                <a:schemeClr val="hlink"/>
              </a:buClr>
              <a:buSzPts val="4200"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il-Qaddis ta’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Iżrael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  <a:endParaRPr lang="en-US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7852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/>
        </p:nvSpPr>
        <p:spPr>
          <a:xfrm>
            <a:off x="877490" y="2545308"/>
            <a:ext cx="21644769" cy="751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algn="ctr"/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Kollkom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ferħana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timlew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l-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ilma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mill-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għejun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/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tas-salvazzjoni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9675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2" y="6054336"/>
            <a:ext cx="427535" cy="71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11668" tIns="105834" rIns="211668" bIns="105834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5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99700" y="4960442"/>
            <a:ext cx="22800349" cy="268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11668" tIns="105834" rIns="211668" bIns="105834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0" y="1574797"/>
            <a:ext cx="23399750" cy="9486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marL="0" indent="0" algn="ctr">
              <a:spcBef>
                <a:spcPts val="0"/>
              </a:spcBef>
              <a:buSzPts val="6000"/>
              <a:buNone/>
            </a:pPr>
            <a:r>
              <a:rPr lang="it-IT" sz="15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Ġwanni ra lil Ġesù riesaq lejh, u qal:</a:t>
            </a:r>
          </a:p>
          <a:p>
            <a:pPr marL="0" indent="0" algn="ctr">
              <a:spcBef>
                <a:spcPts val="0"/>
              </a:spcBef>
              <a:buSzPts val="6000"/>
              <a:buNone/>
            </a:pPr>
            <a:r>
              <a:rPr lang="it-IT" sz="155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“Araw il-Ħaruf ta’ Alla, li jneħħi d-dnub tad-dinja”.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94619" y="396131"/>
            <a:ext cx="22682520" cy="1202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903" eaLnBrk="0" hangingPunct="0">
              <a:buClrTx/>
              <a:defRPr/>
            </a:pPr>
            <a:r>
              <a:rPr lang="fr-FR" sz="155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Glorja</a:t>
            </a:r>
            <a:r>
              <a:rPr lang="fr-F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`l Alla</a:t>
            </a:r>
            <a:r>
              <a:rPr lang="mt-MT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fr-F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fil</a:t>
            </a:r>
            <a:r>
              <a:rPr lang="mt-MT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lang="fr-FR" sz="155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g</a:t>
            </a:r>
            <a:r>
              <a:rPr lang="fr-FR" altLang="ko-KR" sz="155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ħoli</a:t>
            </a:r>
            <a:r>
              <a:rPr lang="fr-FR" altLang="ko-K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endParaRPr lang="mt-MT" altLang="ko-KR" sz="1550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  <a:p>
            <a:pPr algn="ctr" defTabSz="1560903" eaLnBrk="0" hangingPunct="0">
              <a:buClrTx/>
              <a:defRPr/>
            </a:pPr>
            <a:r>
              <a:rPr lang="fr-FR" altLang="ko-K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tas-</a:t>
            </a:r>
            <a:r>
              <a:rPr lang="fr-FR" altLang="ko-KR" sz="155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smewwiet</a:t>
            </a:r>
            <a:r>
              <a:rPr lang="fr-FR" altLang="ko-K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,</a:t>
            </a:r>
            <a:r>
              <a:rPr lang="mt-MT" altLang="ko-K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u</a:t>
            </a:r>
            <a:r>
              <a:rPr lang="fr-FR" altLang="ko-K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lang="fr-FR" altLang="ko-KR" sz="155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paċi</a:t>
            </a:r>
            <a:r>
              <a:rPr lang="fr-FR" altLang="ko-K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lang="fr-FR" altLang="ko-KR" sz="155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fl</a:t>
            </a:r>
            <a:r>
              <a:rPr lang="fr-FR" altLang="ko-K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-art</a:t>
            </a:r>
            <a:r>
              <a:rPr lang="mt-MT" altLang="ko-K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lang="fr-FR" altLang="ko-KR" sz="155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lill-bnedmin</a:t>
            </a:r>
            <a:r>
              <a:rPr lang="fr-FR" altLang="ko-K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ta’ </a:t>
            </a:r>
            <a:r>
              <a:rPr lang="fr-FR" altLang="ko-KR" sz="155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rieda</a:t>
            </a:r>
            <a:r>
              <a:rPr lang="fr-FR" altLang="ko-K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lang="fr-FR" altLang="ko-KR" sz="155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tajba</a:t>
            </a:r>
            <a:r>
              <a:rPr lang="fr-FR" altLang="ko-K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.</a:t>
            </a:r>
            <a:r>
              <a:rPr lang="mt-MT" altLang="ko-K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endParaRPr lang="en-GB" altLang="ko-KR" sz="1550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  <a:p>
            <a:pPr algn="ctr" defTabSz="1560903" eaLnBrk="0" hangingPunct="0">
              <a:buClrTx/>
              <a:defRPr/>
            </a:pPr>
            <a:r>
              <a:rPr lang="fr-FR" altLang="ko-KR" sz="155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Infaħħruk</a:t>
            </a:r>
            <a:r>
              <a:rPr lang="fr-FR" altLang="ko-K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r>
              <a:rPr lang="fr-FR" altLang="ko-KR" sz="155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inberkuk</a:t>
            </a:r>
            <a:r>
              <a:rPr lang="fr-FR" altLang="ko-K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r>
              <a:rPr lang="fr-FR" altLang="ko-KR" sz="155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nadurawk</a:t>
            </a:r>
            <a:r>
              <a:rPr lang="fr-FR" altLang="ko-K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r>
              <a:rPr lang="mt-MT" altLang="ko-K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nagħtuk ġieh. </a:t>
            </a:r>
            <a:endParaRPr lang="fr-FR" altLang="ko-KR" sz="1550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2" y="6054336"/>
            <a:ext cx="427535" cy="71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11668" tIns="105834" rIns="211668" bIns="105834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5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96759" y="4936242"/>
            <a:ext cx="22800349" cy="268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11668" tIns="105834" rIns="211668" bIns="105834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antaAllelulia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2381035" y="11322144"/>
            <a:ext cx="330155" cy="33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269875" y="3074471"/>
            <a:ext cx="22859999" cy="6452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ts val="5400"/>
              <a:buNone/>
            </a:pPr>
            <a:r>
              <a:rPr 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Qari mill-</a:t>
            </a:r>
            <a:r>
              <a:rPr lang="en-US" sz="15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Evanġelju</a:t>
            </a:r>
            <a:r>
              <a:rPr 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skont </a:t>
            </a:r>
            <a:r>
              <a:rPr lang="en-US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San </a:t>
            </a:r>
            <a:r>
              <a:rPr lang="mt-MT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Mark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ts val="5400"/>
              <a:buNone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Mk 1:7-11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378303" y="2600725"/>
            <a:ext cx="22643144" cy="740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marL="0" indent="0">
              <a:spcBef>
                <a:spcPts val="0"/>
              </a:spcBef>
              <a:buSzPts val="6000"/>
              <a:buNone/>
            </a:pP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F’dak </a:t>
            </a:r>
            <a:r>
              <a:rPr lang="en-US" sz="15500" dirty="0" err="1">
                <a:latin typeface="Times New Roman"/>
                <a:ea typeface="Times New Roman"/>
                <a:cs typeface="Times New Roman"/>
                <a:sym typeface="Times New Roman"/>
              </a:rPr>
              <a:t>iż-żmien</a:t>
            </a: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5500" dirty="0" err="1">
                <a:latin typeface="Times New Roman"/>
                <a:ea typeface="Times New Roman"/>
                <a:cs typeface="Times New Roman"/>
                <a:sym typeface="Times New Roman"/>
              </a:rPr>
              <a:t>Ġwanni</a:t>
            </a: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mt-MT" sz="155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0"/>
              </a:spcBef>
              <a:buSzPts val="6000"/>
              <a:buNone/>
            </a:pP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l-Battista kien </a:t>
            </a:r>
            <a:r>
              <a:rPr lang="en-US" sz="15500" dirty="0" err="1">
                <a:latin typeface="Times New Roman"/>
                <a:ea typeface="Times New Roman"/>
                <a:cs typeface="Times New Roman"/>
                <a:sym typeface="Times New Roman"/>
              </a:rPr>
              <a:t>ixandar</a:t>
            </a: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 u jgħid:</a:t>
            </a:r>
            <a:endParaRPr lang="en-US" sz="15500" spc="-3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330155" y="208991"/>
            <a:ext cx="22643144" cy="12209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marL="0" indent="0" algn="ctr">
              <a:spcBef>
                <a:spcPts val="0"/>
              </a:spcBef>
              <a:buSzPts val="6000"/>
              <a:buNone/>
            </a:pP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Ġej</a:t>
            </a: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warajja</a:t>
            </a: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min hu </a:t>
            </a:r>
            <a:r>
              <a:rPr 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aqwa</a:t>
            </a: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minni</a:t>
            </a: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, li </a:t>
            </a:r>
            <a:r>
              <a:rPr 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jien</a:t>
            </a: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ma </a:t>
            </a:r>
            <a:r>
              <a:rPr 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jistħoqqlix</a:t>
            </a: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nitbaxxa</a:t>
            </a: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quddiemu</a:t>
            </a: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nħoll</a:t>
            </a: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il-</a:t>
            </a:r>
            <a:r>
              <a:rPr 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qfieli</a:t>
            </a: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tal-</a:t>
            </a:r>
            <a:r>
              <a:rPr 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qorq</a:t>
            </a: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tiegħu. </a:t>
            </a:r>
            <a:endParaRPr lang="en-US" sz="155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93943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378303" y="1523039"/>
            <a:ext cx="22643144" cy="9555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marL="0" indent="0" algn="ctr">
              <a:spcBef>
                <a:spcPts val="0"/>
              </a:spcBef>
              <a:buSzPts val="6000"/>
              <a:buNone/>
            </a:pPr>
            <a:r>
              <a:rPr 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Jiena</a:t>
            </a: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għammidtkom</a:t>
            </a: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mt-MT" sz="15500" b="1" i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ctr">
              <a:spcBef>
                <a:spcPts val="0"/>
              </a:spcBef>
              <a:buSzPts val="6000"/>
              <a:buNone/>
            </a:pP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bl-</a:t>
            </a:r>
            <a:r>
              <a:rPr 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ilma</a:t>
            </a: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, iżda huwa </a:t>
            </a:r>
            <a:r>
              <a:rPr 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jgħammidkom</a:t>
            </a: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bl-</a:t>
            </a:r>
            <a:r>
              <a:rPr 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Ispirtu</a:t>
            </a: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mt-MT" sz="15500" b="1" i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ctr">
              <a:spcBef>
                <a:spcPts val="0"/>
              </a:spcBef>
              <a:buSzPts val="6000"/>
              <a:buNone/>
            </a:pP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s-</a:t>
            </a:r>
            <a:r>
              <a:rPr 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Santu</a:t>
            </a: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4614408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378303" y="1539368"/>
            <a:ext cx="22643144" cy="9522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marL="0" indent="0">
              <a:spcBef>
                <a:spcPts val="0"/>
              </a:spcBef>
              <a:buSzPts val="6000"/>
              <a:buNone/>
            </a:pP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U ġara li </a:t>
            </a:r>
            <a:r>
              <a:rPr lang="en-US" sz="15500" dirty="0" err="1">
                <a:latin typeface="Times New Roman"/>
                <a:ea typeface="Times New Roman"/>
                <a:cs typeface="Times New Roman"/>
                <a:sym typeface="Times New Roman"/>
              </a:rPr>
              <a:t>f’dawk</a:t>
            </a: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 il-</a:t>
            </a:r>
            <a:r>
              <a:rPr lang="en-US" sz="15500" dirty="0" err="1">
                <a:latin typeface="Times New Roman"/>
                <a:ea typeface="Times New Roman"/>
                <a:cs typeface="Times New Roman"/>
                <a:sym typeface="Times New Roman"/>
              </a:rPr>
              <a:t>jiem</a:t>
            </a: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0" dirty="0" err="1">
                <a:latin typeface="Times New Roman"/>
                <a:ea typeface="Times New Roman"/>
                <a:cs typeface="Times New Roman"/>
                <a:sym typeface="Times New Roman"/>
              </a:rPr>
              <a:t>ġie</a:t>
            </a: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 Ġesù minn </a:t>
            </a:r>
            <a:r>
              <a:rPr lang="en-US" sz="15500" dirty="0" err="1">
                <a:latin typeface="Times New Roman"/>
                <a:ea typeface="Times New Roman"/>
                <a:cs typeface="Times New Roman"/>
                <a:sym typeface="Times New Roman"/>
              </a:rPr>
              <a:t>Nazaret</a:t>
            </a: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mt-MT" sz="155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0"/>
              </a:spcBef>
              <a:buSzPts val="6000"/>
              <a:buNone/>
            </a:pP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tal-</a:t>
            </a:r>
            <a:r>
              <a:rPr lang="en-US" sz="15500" dirty="0" err="1">
                <a:latin typeface="Times New Roman"/>
                <a:ea typeface="Times New Roman"/>
                <a:cs typeface="Times New Roman"/>
                <a:sym typeface="Times New Roman"/>
              </a:rPr>
              <a:t>Galilija</a:t>
            </a: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, u </a:t>
            </a:r>
            <a:r>
              <a:rPr lang="en-US" sz="15500" dirty="0" err="1">
                <a:latin typeface="Times New Roman"/>
                <a:ea typeface="Times New Roman"/>
                <a:cs typeface="Times New Roman"/>
                <a:sym typeface="Times New Roman"/>
              </a:rPr>
              <a:t>tgħammed</a:t>
            </a: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 minn </a:t>
            </a:r>
            <a:r>
              <a:rPr lang="en-US" sz="15500" dirty="0" err="1">
                <a:latin typeface="Times New Roman"/>
                <a:ea typeface="Times New Roman"/>
                <a:cs typeface="Times New Roman"/>
                <a:sym typeface="Times New Roman"/>
              </a:rPr>
              <a:t>Ġwanni</a:t>
            </a: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 fil-</a:t>
            </a:r>
            <a:r>
              <a:rPr lang="en-US" sz="15500" dirty="0" err="1">
                <a:latin typeface="Times New Roman"/>
                <a:ea typeface="Times New Roman"/>
                <a:cs typeface="Times New Roman"/>
                <a:sym typeface="Times New Roman"/>
              </a:rPr>
              <a:t>Ġordan</a:t>
            </a: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lang="en-US" sz="15500" spc="-3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11030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378303" y="1343425"/>
            <a:ext cx="22643144" cy="9914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marL="0" indent="0">
              <a:spcBef>
                <a:spcPts val="0"/>
              </a:spcBef>
              <a:buSzPts val="6000"/>
              <a:buNone/>
            </a:pP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U </a:t>
            </a:r>
            <a:r>
              <a:rPr lang="en-US" sz="15500" dirty="0" err="1">
                <a:latin typeface="Times New Roman"/>
                <a:ea typeface="Times New Roman"/>
                <a:cs typeface="Times New Roman"/>
                <a:sym typeface="Times New Roman"/>
              </a:rPr>
              <a:t>minnufih</a:t>
            </a: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 hu u </a:t>
            </a:r>
            <a:r>
              <a:rPr lang="en-US" sz="15500" dirty="0" err="1">
                <a:latin typeface="Times New Roman"/>
                <a:ea typeface="Times New Roman"/>
                <a:cs typeface="Times New Roman"/>
                <a:sym typeface="Times New Roman"/>
              </a:rPr>
              <a:t>tiela</a:t>
            </a: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’ </a:t>
            </a:r>
            <a:endParaRPr lang="mt-MT" sz="155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0"/>
              </a:spcBef>
              <a:buSzPts val="6000"/>
              <a:buNone/>
            </a:pP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mill-</a:t>
            </a:r>
            <a:r>
              <a:rPr lang="en-US" sz="15500" dirty="0" err="1">
                <a:latin typeface="Times New Roman"/>
                <a:ea typeface="Times New Roman"/>
                <a:cs typeface="Times New Roman"/>
                <a:sym typeface="Times New Roman"/>
              </a:rPr>
              <a:t>ilma</a:t>
            </a: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0" dirty="0" err="1">
                <a:latin typeface="Times New Roman"/>
                <a:ea typeface="Times New Roman"/>
                <a:cs typeface="Times New Roman"/>
                <a:sym typeface="Times New Roman"/>
              </a:rPr>
              <a:t>ra</a:t>
            </a: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 s-</a:t>
            </a:r>
            <a:r>
              <a:rPr lang="en-US" sz="15500" dirty="0" err="1">
                <a:latin typeface="Times New Roman"/>
                <a:ea typeface="Times New Roman"/>
                <a:cs typeface="Times New Roman"/>
                <a:sym typeface="Times New Roman"/>
              </a:rPr>
              <a:t>smewwiet</a:t>
            </a: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0" dirty="0" err="1">
                <a:latin typeface="Times New Roman"/>
                <a:ea typeface="Times New Roman"/>
                <a:cs typeface="Times New Roman"/>
                <a:sym typeface="Times New Roman"/>
              </a:rPr>
              <a:t>jinfetħu</a:t>
            </a: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, u l-</a:t>
            </a:r>
            <a:r>
              <a:rPr lang="en-US" sz="15500" dirty="0" err="1">
                <a:latin typeface="Times New Roman"/>
                <a:ea typeface="Times New Roman"/>
                <a:cs typeface="Times New Roman"/>
                <a:sym typeface="Times New Roman"/>
              </a:rPr>
              <a:t>Ispirtu</a:t>
            </a: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 bħal </a:t>
            </a:r>
            <a:r>
              <a:rPr lang="en-US" sz="15500" dirty="0" err="1">
                <a:latin typeface="Times New Roman"/>
                <a:ea typeface="Times New Roman"/>
                <a:cs typeface="Times New Roman"/>
                <a:sym typeface="Times New Roman"/>
              </a:rPr>
              <a:t>ħamiema</a:t>
            </a: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0" dirty="0" err="1">
                <a:latin typeface="Times New Roman"/>
                <a:ea typeface="Times New Roman"/>
                <a:cs typeface="Times New Roman"/>
                <a:sym typeface="Times New Roman"/>
              </a:rPr>
              <a:t>nieżel</a:t>
            </a: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0" dirty="0" err="1">
                <a:latin typeface="Times New Roman"/>
                <a:ea typeface="Times New Roman"/>
                <a:cs typeface="Times New Roman"/>
                <a:sym typeface="Times New Roman"/>
              </a:rPr>
              <a:t>fuqu</a:t>
            </a: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endParaRPr lang="en-US" sz="15500" spc="-3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26036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378303" y="1294440"/>
            <a:ext cx="22643144" cy="1007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marL="0" indent="0">
              <a:spcBef>
                <a:spcPts val="0"/>
              </a:spcBef>
              <a:buSzPts val="6000"/>
              <a:buNone/>
            </a:pP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u </a:t>
            </a:r>
            <a:r>
              <a:rPr lang="en-US" sz="15500" spc="-300" dirty="0">
                <a:latin typeface="Times New Roman"/>
                <a:ea typeface="Times New Roman"/>
                <a:cs typeface="Times New Roman"/>
                <a:sym typeface="Times New Roman"/>
              </a:rPr>
              <a:t>mis-</a:t>
            </a:r>
            <a:r>
              <a:rPr lang="en-US" sz="15500" spc="-300" dirty="0" err="1">
                <a:latin typeface="Times New Roman"/>
                <a:ea typeface="Times New Roman"/>
                <a:cs typeface="Times New Roman"/>
                <a:sym typeface="Times New Roman"/>
              </a:rPr>
              <a:t>smewwiet</a:t>
            </a:r>
            <a:r>
              <a:rPr lang="en-US" sz="15500" spc="-3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0" spc="-300" dirty="0" err="1">
                <a:latin typeface="Times New Roman"/>
                <a:ea typeface="Times New Roman"/>
                <a:cs typeface="Times New Roman"/>
                <a:sym typeface="Times New Roman"/>
              </a:rPr>
              <a:t>instama</a:t>
            </a:r>
            <a:r>
              <a:rPr lang="en-US" sz="15500" spc="-300" dirty="0">
                <a:latin typeface="Times New Roman"/>
                <a:ea typeface="Times New Roman"/>
                <a:cs typeface="Times New Roman"/>
                <a:sym typeface="Times New Roman"/>
              </a:rPr>
              <a:t>’ </a:t>
            </a:r>
            <a:r>
              <a:rPr lang="en-US" sz="15500" spc="-300" dirty="0" err="1">
                <a:latin typeface="Times New Roman"/>
                <a:ea typeface="Times New Roman"/>
                <a:cs typeface="Times New Roman"/>
                <a:sym typeface="Times New Roman"/>
              </a:rPr>
              <a:t>leħen</a:t>
            </a:r>
            <a:r>
              <a:rPr lang="en-US" sz="15500" spc="-300" dirty="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lang="mt-MT" sz="15500" spc="-3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ctr">
              <a:spcBef>
                <a:spcPts val="0"/>
              </a:spcBef>
              <a:buSzPts val="6000"/>
              <a:buNone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“Inti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ibni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għażiż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fik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sibt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għaxqa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tiegħi”.</a:t>
            </a:r>
            <a:endParaRPr lang="en-US" sz="155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397140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0" y="3565315"/>
            <a:ext cx="23399749" cy="5470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ts val="6000"/>
              <a:buNone/>
            </a:pPr>
            <a: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Il-</a:t>
            </a:r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Kelma</a:t>
            </a:r>
            <a: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tal-Mulej</a:t>
            </a:r>
            <a: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2778"/>
              </a:spcBef>
              <a:buClr>
                <a:srgbClr val="FFFFFF"/>
              </a:buClr>
              <a:buSzPts val="6000"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Tifħir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Lilek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Kristu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322611" y="1541774"/>
            <a:ext cx="22754528" cy="963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903" eaLnBrk="0" hangingPunct="0">
              <a:defRPr/>
            </a:pP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Inroddulek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ħajr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għall-glorja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kbira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Alla, Sultan tas-sema, 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560903" eaLnBrk="0" hangingPunct="0">
              <a:defRPr/>
            </a:pP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 Missier li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tista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kollox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fr-FR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ChangeArrowheads="1"/>
          </p:cNvSpPr>
          <p:nvPr/>
        </p:nvSpPr>
        <p:spPr bwMode="auto">
          <a:xfrm>
            <a:off x="771949" y="1541774"/>
            <a:ext cx="21855853" cy="963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903" eaLnBrk="0" hangingPunct="0">
              <a:buClrTx/>
              <a:defRPr/>
            </a:pPr>
            <a:r>
              <a:rPr lang="fr-FR" altLang="ko-KR" sz="155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fr-FR" altLang="ko-K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Iben</a:t>
            </a:r>
            <a:r>
              <a:rPr lang="fr-FR" altLang="ko-K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waħdieni, </a:t>
            </a:r>
            <a:r>
              <a:rPr lang="fr-FR" altLang="ko-KR" sz="155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</a:t>
            </a:r>
            <a:r>
              <a:rPr lang="mt-MT" altLang="ko-K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ù</a:t>
            </a:r>
            <a:r>
              <a:rPr lang="fr-FR" altLang="ko-K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</a:t>
            </a:r>
            <a:r>
              <a:rPr lang="fr-FR" altLang="ko-K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lang="mt-MT" altLang="ko-K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en-GB" altLang="ko-KR" sz="1550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0903" eaLnBrk="0" hangingPunct="0">
              <a:buClrTx/>
              <a:defRPr/>
            </a:pPr>
            <a:r>
              <a:rPr lang="fr-FR" altLang="ko-KR" sz="155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mt-MT" altLang="ko-K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Alla,  </a:t>
            </a:r>
            <a:r>
              <a:rPr lang="fr-FR" altLang="ko-KR" sz="155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Ħaruf</a:t>
            </a:r>
            <a:r>
              <a:rPr lang="fr-FR" altLang="ko-K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ta’ Alla, Bin il-</a:t>
            </a:r>
            <a:r>
              <a:rPr lang="fr-FR" altLang="ko-KR" sz="155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Missier</a:t>
            </a:r>
            <a:r>
              <a:rPr lang="mt-MT" altLang="ko-K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endParaRPr lang="fr-FR" altLang="ko-KR" sz="1550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623" y="1541774"/>
            <a:ext cx="22538504" cy="12020248"/>
          </a:xfrm>
          <a:prstGeom prst="rect">
            <a:avLst/>
          </a:prstGeom>
        </p:spPr>
        <p:txBody>
          <a:bodyPr wrap="square" lIns="93007" tIns="46499" rIns="93007" bIns="46499">
            <a:spAutoFit/>
          </a:bodyPr>
          <a:lstStyle/>
          <a:p>
            <a:pPr algn="ctr" defTabSz="1560903" eaLnBrk="0" hangingPunct="0">
              <a:defRPr/>
            </a:pP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d-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algn="ctr" defTabSz="1560903" eaLnBrk="0" hangingPunct="0">
              <a:defRPr/>
            </a:pP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</a:p>
          <a:p>
            <a:pPr algn="ctr" defTabSz="1560903" eaLnBrk="0" hangingPunct="0">
              <a:defRPr/>
            </a:pP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mt-MT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0903" eaLnBrk="0" hangingPunct="0">
              <a:defRPr/>
            </a:pP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ilqa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 t-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talb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tagħna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94620" y="441700"/>
            <a:ext cx="22682519" cy="1202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903" eaLnBrk="0" hangingPunct="0">
              <a:defRPr/>
            </a:pP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qiegħed </a:t>
            </a:r>
            <a:r>
              <a:rPr lang="en-US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fuq</a:t>
            </a: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il-</a:t>
            </a:r>
            <a:r>
              <a:rPr lang="en-US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lemin</a:t>
            </a: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tal-Missier, </a:t>
            </a:r>
            <a:r>
              <a:rPr lang="en-US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r>
              <a:rPr lang="en-US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Għaliex</a:t>
            </a: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Int waħdek Qaddis,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waħdek </a:t>
            </a:r>
            <a:r>
              <a:rPr lang="en-US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</a:p>
          <a:p>
            <a:pPr algn="ctr" defTabSz="1560903" eaLnBrk="0" hangingPunct="0">
              <a:defRPr/>
            </a:pP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</a:t>
            </a:r>
            <a:r>
              <a:rPr lang="en-US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nt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w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aħdek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għoli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en-GB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58616" y="1541774"/>
            <a:ext cx="22682519" cy="963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903" eaLnBrk="0" hangingPunct="0">
              <a:defRPr/>
            </a:pP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Ġesu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Kristu, ma’ l-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Ispirtu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algn="ctr" defTabSz="1560903" eaLnBrk="0" hangingPunct="0">
              <a:defRPr/>
            </a:pP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Santu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: </a:t>
            </a:r>
          </a:p>
          <a:p>
            <a:pPr algn="ctr" defTabSz="1560903" eaLnBrk="0" hangingPunct="0">
              <a:defRPr/>
            </a:pP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fil-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glorja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 Alla.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 </a:t>
            </a:r>
            <a:endParaRPr lang="en-GB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0903" eaLnBrk="0" hangingPunct="0">
              <a:defRPr/>
            </a:pP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Ammen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88730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36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2188</TotalTime>
  <Words>571</Words>
  <Application>Microsoft Office PowerPoint</Application>
  <PresentationFormat>Custom</PresentationFormat>
  <Paragraphs>81</Paragraphs>
  <Slides>39</Slides>
  <Notes>29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Times New Roman</vt:lpstr>
      <vt:lpstr>Office Theme</vt:lpstr>
      <vt:lpstr>6_Theme2</vt:lpstr>
      <vt:lpstr>13_Default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Salm Responsorjali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It-Twelid ta’  San Ġwann Battista</dc:title>
  <dc:creator>Alfred</dc:creator>
  <cp:lastModifiedBy>Alfred Caruan a</cp:lastModifiedBy>
  <cp:revision>239</cp:revision>
  <dcterms:modified xsi:type="dcterms:W3CDTF">2023-12-31T07:01:04Z</dcterms:modified>
</cp:coreProperties>
</file>