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24" r:id="rId2"/>
    <p:sldMasterId id="2147485136" r:id="rId3"/>
    <p:sldMasterId id="2147485112" r:id="rId4"/>
  </p:sldMasterIdLst>
  <p:notesMasterIdLst>
    <p:notesMasterId r:id="rId60"/>
  </p:notesMasterIdLst>
  <p:sldIdLst>
    <p:sldId id="699" r:id="rId5"/>
    <p:sldId id="529" r:id="rId6"/>
    <p:sldId id="803" r:id="rId7"/>
    <p:sldId id="804" r:id="rId8"/>
    <p:sldId id="805" r:id="rId9"/>
    <p:sldId id="806" r:id="rId10"/>
    <p:sldId id="807" r:id="rId11"/>
    <p:sldId id="808" r:id="rId12"/>
    <p:sldId id="809" r:id="rId13"/>
    <p:sldId id="810" r:id="rId14"/>
    <p:sldId id="811" r:id="rId15"/>
    <p:sldId id="812" r:id="rId16"/>
    <p:sldId id="813" r:id="rId17"/>
    <p:sldId id="814" r:id="rId18"/>
    <p:sldId id="815" r:id="rId19"/>
    <p:sldId id="816" r:id="rId20"/>
    <p:sldId id="817" r:id="rId21"/>
    <p:sldId id="818" r:id="rId22"/>
    <p:sldId id="819" r:id="rId23"/>
    <p:sldId id="723" r:id="rId24"/>
    <p:sldId id="724" r:id="rId25"/>
    <p:sldId id="426" r:id="rId26"/>
    <p:sldId id="822" r:id="rId27"/>
    <p:sldId id="715" r:id="rId28"/>
    <p:sldId id="712" r:id="rId29"/>
    <p:sldId id="823" r:id="rId30"/>
    <p:sldId id="820" r:id="rId31"/>
    <p:sldId id="824" r:id="rId32"/>
    <p:sldId id="713" r:id="rId33"/>
    <p:sldId id="821" r:id="rId34"/>
    <p:sldId id="742" r:id="rId35"/>
    <p:sldId id="583" r:id="rId36"/>
    <p:sldId id="743" r:id="rId37"/>
    <p:sldId id="607" r:id="rId38"/>
    <p:sldId id="672" r:id="rId39"/>
    <p:sldId id="825" r:id="rId40"/>
    <p:sldId id="826" r:id="rId41"/>
    <p:sldId id="827" r:id="rId42"/>
    <p:sldId id="828" r:id="rId43"/>
    <p:sldId id="829" r:id="rId44"/>
    <p:sldId id="830" r:id="rId45"/>
    <p:sldId id="831" r:id="rId46"/>
    <p:sldId id="832" r:id="rId47"/>
    <p:sldId id="833" r:id="rId48"/>
    <p:sldId id="834" r:id="rId49"/>
    <p:sldId id="835" r:id="rId50"/>
    <p:sldId id="836" r:id="rId51"/>
    <p:sldId id="837" r:id="rId52"/>
    <p:sldId id="838" r:id="rId53"/>
    <p:sldId id="839" r:id="rId54"/>
    <p:sldId id="840" r:id="rId55"/>
    <p:sldId id="841" r:id="rId56"/>
    <p:sldId id="842" r:id="rId57"/>
    <p:sldId id="586" r:id="rId58"/>
    <p:sldId id="299" r:id="rId59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81850"/>
    <a:srgbClr val="421C5E"/>
    <a:srgbClr val="5C0000"/>
    <a:srgbClr val="800000"/>
    <a:srgbClr val="0066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9" autoAdjust="0"/>
    <p:restoredTop sz="96336" autoAdjust="0"/>
  </p:normalViewPr>
  <p:slideViewPr>
    <p:cSldViewPr>
      <p:cViewPr varScale="1">
        <p:scale>
          <a:sx n="33" d="100"/>
          <a:sy n="33" d="100"/>
        </p:scale>
        <p:origin x="120" y="1014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6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6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9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94BB-B1D6-5517-EB13-7FFC83A3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5763" y="2062163"/>
            <a:ext cx="17549812" cy="4386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A1A7C-EF27-46CD-DCA7-2841A1C54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5763" y="6618288"/>
            <a:ext cx="17549812" cy="30416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79F51-2068-37D1-755C-ECC24FB5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35B1A-885C-4B6F-8711-4688E6BB3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695BB-4E0A-4FF8-A752-646A2B80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5788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327A-E1F9-B943-D71C-BD7F667A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D153B-11D2-DE9C-27F7-F73F6C95B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50B1A-94E0-73EC-6BDB-68A1BE82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4269-7BD7-1F09-0F90-0EA8826E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C2AFC-52E4-2336-E039-47627FBE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739594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115F-C0B3-6553-B759-8770AADC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25" y="3141663"/>
            <a:ext cx="20181888" cy="52403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429F6-F77D-FCEA-4B4F-834AE2B70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025" y="8432800"/>
            <a:ext cx="20181888" cy="2755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E9EE7-5372-5731-DCC3-953D3D1F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6AB6B-9071-2C57-48BF-4D9340DF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D89F7-E560-18D8-B024-C313216E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43409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B58A-6CDD-D3D3-22B3-FDD48CEE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20A48-4025-34AF-1F6C-E37FFEF42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8138" y="3354388"/>
            <a:ext cx="10015537" cy="799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830D3-FB67-78E0-BC16-62498CE07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76075" y="3354388"/>
            <a:ext cx="10015538" cy="799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62540-BAF9-3DB5-2C65-E95F0170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692C5-68F9-CDD0-72D3-E1914E1F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65576-7FF5-FD4F-21A9-CD877661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10367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1268-389C-1194-9795-C505D446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671513"/>
            <a:ext cx="20183475" cy="2435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A5A70-F138-1D8F-421F-920D6DA76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1313" y="3089275"/>
            <a:ext cx="9899650" cy="151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71D39-A39D-6D04-6993-AF937E5CD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1313" y="4602163"/>
            <a:ext cx="9899650" cy="677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AA0EB-7706-B584-7D71-074F6DEB6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45925" y="3089275"/>
            <a:ext cx="9948863" cy="151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BCB1C-7081-4BDB-C552-EFB8AA04E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845925" y="4602163"/>
            <a:ext cx="9948863" cy="677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2FBEE-29BC-733A-8F57-7DE31726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06BC7-EC19-886D-60AB-211898CDA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AE890-AD39-1FD8-5E2A-AB08346A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679583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8F0C-3ED4-7BD7-D2F6-EF48744B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14D7A-19DB-1283-91A5-5FC6EEC9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76C49-9331-782C-1949-3BE45897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8C6D2-CC72-98E0-DB64-854FEFEC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1414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58F6A-07F0-748F-B588-075B2164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C8EBF-150D-06A8-3B6D-5751E275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29FB6-F68A-A55E-1E34-EA89240E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29553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41CC-918E-EFB6-28A2-AC59E1A8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839788"/>
            <a:ext cx="7546975" cy="29400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0BA93-0B65-1782-4B6E-7176B53FB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7275" y="1814513"/>
            <a:ext cx="11847513" cy="8953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9986E-5683-B605-C5E2-7079BF2EF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313" y="3779838"/>
            <a:ext cx="7546975" cy="7002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08EC7-CC27-8FCB-AF29-D021CEE6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092CB-253C-E0CF-54BF-C49C8BC3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5497-AAF9-DB55-88C5-6B8FF5FB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35925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8C24-422F-6D76-E047-BD54E17A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839788"/>
            <a:ext cx="7546975" cy="29400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03C57-431D-18F2-248E-D4A8609D1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947275" y="1814513"/>
            <a:ext cx="11847513" cy="895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t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EB525-36D4-116D-9B9E-43C8F05EA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313" y="3779838"/>
            <a:ext cx="7546975" cy="7002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100B1-59C6-DB1E-6B5A-13443882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BBB0C-14E5-8845-D5BD-06554DB5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F4149-2022-FA00-4B71-4E0E6EA3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989757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C4A9-55DB-6C3E-3EEF-B1C4B0CD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8D195-2301-F7A6-6CE1-B09CA6E7E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926A-441D-C7B2-1D73-ED83AA02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9A91F-83A8-AC38-3286-A9799B12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24F8E-476B-57AD-458C-62991D07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52561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45E1AD-0CCA-3597-4301-7144EB43A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746538" y="671513"/>
            <a:ext cx="5045075" cy="1067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60ED5-C34E-9D5C-0156-7C1EC5E2E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08138" y="671513"/>
            <a:ext cx="14986000" cy="1067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A3366-4216-725C-1167-F3F720DE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E6038-E452-0EB8-5607-CF199786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6EE4C-3728-28A0-1B8C-7DA67BFC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32875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D18AB-7823-A076-8273-AFADDFEEF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5763" y="2062163"/>
            <a:ext cx="17549812" cy="43862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E3B86-B9D0-D4AB-58EA-A07A6ED02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5763" y="6618288"/>
            <a:ext cx="17549812" cy="30416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009A7-15D2-F108-23D0-FC157561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D51B6-DBB8-D406-9026-1F06288D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015CC-757B-13AE-7A71-79AAD61D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53240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3C0F8-CB1F-8EE6-BA72-0296784E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40928-8FC5-412C-862D-82F43B4D5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3920-0043-D6D7-5214-8661355A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7842D-8919-0695-C873-46831881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459FD-6354-3273-70CB-D1257876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14509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7E9D-729C-7ACF-D852-D7C9ACBB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25" y="3141663"/>
            <a:ext cx="20181888" cy="52403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C68B9-BA9F-057F-A937-B0FD6D0C3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025" y="8432800"/>
            <a:ext cx="20181888" cy="2755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B3399-23EF-2AED-3176-B0F3C031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E941C-970D-08AF-4B59-86C3A30E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C61E-A832-FCC2-E5AB-C87DFD85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076831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D42B-DAB3-4AAD-C739-D8A620EB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817C8-0536-1B58-35FC-D38CA05D6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8138" y="3354388"/>
            <a:ext cx="10015537" cy="799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C8276-3203-4017-1A2F-8779E869C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76075" y="3354388"/>
            <a:ext cx="10015538" cy="799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B8E25-8960-0B3B-62FD-9E01724A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DA7C3-9CFB-64A6-3025-DEE4822F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81386-B332-4609-E729-9D0E532C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13084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01BB-34E6-DBA0-8437-7242214A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8E6EF-2024-F167-EFCC-EFB56AA9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1313" y="3089275"/>
            <a:ext cx="9899650" cy="151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21AE9-3476-BBA2-75D1-576587FA4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1313" y="4602163"/>
            <a:ext cx="9899650" cy="677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0D047-14B4-3ED7-FEDF-CADD70352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45925" y="3089275"/>
            <a:ext cx="9948863" cy="151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D2796-DBB6-2A04-0A8F-E4126D1BB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845925" y="4602163"/>
            <a:ext cx="9948863" cy="677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68063-C2CB-6B17-9016-33BA42B7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181AB-45B0-9BFC-EC41-5C1552DD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9DA06-65AA-1C27-5F49-2AECC578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318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C491-60C0-39D3-0A28-2AE62FFD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4B8A9-E9AE-B963-FB85-A4C62049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E5399-BED4-67FE-614E-2A70CEAF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4ECA8-D17D-EC0C-A216-12C5DE92F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04627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D74D1-44FD-B986-228D-42F5DC2A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3A713-7806-BFBC-B9D3-A92C7EAD2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2699A-E198-646A-FDCE-06C662BE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67989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98A0-C672-C648-3C17-EBFFCEE3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839788"/>
            <a:ext cx="7546975" cy="29400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3562B-BA07-8468-BF9A-6E69517F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7275" y="1814513"/>
            <a:ext cx="11847513" cy="8953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A20EF-6976-9380-DA6C-038042610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313" y="3779838"/>
            <a:ext cx="7546975" cy="7002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19748-76CD-85CA-BD4C-E7D4F72F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93317-729D-68ED-27A0-FD524760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45AC7-3F56-15D5-6BCD-BC8E07F0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101988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555E-7FE6-27AB-795E-8860D00B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839788"/>
            <a:ext cx="7546975" cy="29400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3E0009-6EAB-56D9-16FD-D5DB4031A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947275" y="1814513"/>
            <a:ext cx="11847513" cy="895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t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5BCDD-7E71-8FA6-C1BB-50E89EE95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313" y="3779838"/>
            <a:ext cx="7546975" cy="7002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A7931-1826-F855-531B-99B452D5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CAC2E-7B2F-2AA3-7FB9-07DC1F8B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158C5-8668-B9BB-0A61-BEE956B3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82769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F2AB-3EBE-06E3-D345-610C86B1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3700C-142D-2232-943C-8FA7E1DD4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00842-FCFE-6EBB-07C7-2FC2453A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B27D-9022-D6CC-3822-88F9FA8D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46028-8BA7-4305-F013-1E3F3846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97108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6FF6E7-7A52-B6C9-DFD0-6CB669951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746538" y="671513"/>
            <a:ext cx="5045075" cy="10677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394A2-749F-56FC-CEB6-CC79EF3AA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08138" y="671513"/>
            <a:ext cx="14986000" cy="1067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90BB2-58FD-B430-E1C1-8DCAA9B6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9BC63-FBCF-4FD8-FD58-79A5EF31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705A8-795E-D029-7D71-67C6940F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35966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53AA-3ACA-B9B0-6955-183336FF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C2875-CC0F-7B04-4A74-7715337A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/>
          <a:lstStyle/>
          <a:p>
            <a:fld id="{9C084C7A-ED5C-402E-9883-50C380B3CB26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47FE3-4647-4C27-0CC4-8625E6B2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/>
          <a:lstStyle/>
          <a:p>
            <a:endParaRPr lang="mt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E5DC9-DDD8-20D2-C0AD-850796AA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/>
          <a:lstStyle/>
          <a:p>
            <a:fld id="{62BA3746-2280-4CC2-B010-1669AC714E4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99363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2494-A4D1-4BDB-4B73-BED57081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3AC6A-17B4-203F-A9C2-092DD0D4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7B867-3F0D-4D1B-9234-902E050350BD}" type="datetimeFigureOut">
              <a:rPr lang="en-US" smtClean="0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B69E5-7646-0060-78B5-5620FE0E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79451-0CE9-9A88-D753-77C22DC9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142BB-28D4-4383-B28E-474669A16F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3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8D3B-E2C7-FC75-D443-EC718185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19E52-6706-8CC8-CB08-BE9F0ED7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7B867-3F0D-4D1B-9234-902E050350BD}" type="datetimeFigureOut">
              <a:rPr lang="en-US" smtClean="0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7BE44-5DB5-0CF8-2F60-E644F559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AB9D6-5644-9FF8-8DE4-3882D223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142BB-28D4-4383-B28E-474669A16F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0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9" r:id="rId8"/>
    <p:sldLayoutId id="2147485090" r:id="rId9"/>
    <p:sldLayoutId id="2147485082" r:id="rId10"/>
    <p:sldLayoutId id="2147485088" r:id="rId11"/>
    <p:sldLayoutId id="2147485083" r:id="rId12"/>
    <p:sldLayoutId id="214748508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39777-6822-857B-0C88-01AA0C08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66CA2-DABE-2058-E41C-5EB491668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8138" y="3354388"/>
            <a:ext cx="20183475" cy="799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EAAC5-0CB4-ACB3-1A22-857E2D5A2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DBBC6-CB3E-483F-B604-38322165BFC8}" type="datetimeFigureOut">
              <a:rPr lang="mt-MT" smtClean="0"/>
              <a:t>11/01/2024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597E8-08E0-1845-17AF-AA13D0E46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0F978-9161-0EC1-84FE-748636B96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1A12D-E3AB-4DCB-82D3-399CFF782E42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3997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57E48-CC1D-0A3D-D45F-D085F26D2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627" y="323330"/>
            <a:ext cx="22466497" cy="1180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8146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  <p:sldLayoutId id="2147485144" r:id="rId8"/>
    <p:sldLayoutId id="2147485145" r:id="rId9"/>
    <p:sldLayoutId id="2147485146" r:id="rId10"/>
    <p:sldLayoutId id="2147485147" r:id="rId11"/>
    <p:sldLayoutId id="21474851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8158" y="2875558"/>
            <a:ext cx="22367153" cy="682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mit-Tieni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Samwel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pl-PL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Sam 15, 13-14.30; 16, 5-13a</a:t>
            </a:r>
            <a:endParaRPr lang="en-GB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5" y="0"/>
            <a:ext cx="23077138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dan beda jgħid Simgħi hu u jisħet: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“Itlaq ’l hemm! Itlaq ’l hemm, ja bniedem imċappas bid-demm, </a:t>
            </a:r>
          </a:p>
        </p:txBody>
      </p:sp>
    </p:spTree>
    <p:extLst>
      <p:ext uri="{BB962C8B-B14F-4D97-AF65-F5344CB8AC3E}">
        <p14:creationId xmlns:p14="http://schemas.microsoft.com/office/powerpoint/2010/main" val="177876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5" y="0"/>
            <a:ext cx="23077138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 mill-agħar! Ħa jreġġa’ fuqek il-Mulej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id-demm kollu ta’ dar Sawl, li dħalt issaltan floku, u jagħti l-Mulej is-saltna lil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6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06" y="235378"/>
            <a:ext cx="23077138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ibnek Absalom. Arak issa fl-għali tiegħek, għax int bniedem kollok dmija”.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Abisaj bin Seruja qal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lis-sultan: </a:t>
            </a:r>
          </a:p>
        </p:txBody>
      </p:sp>
    </p:spTree>
    <p:extLst>
      <p:ext uri="{BB962C8B-B14F-4D97-AF65-F5344CB8AC3E}">
        <p14:creationId xmlns:p14="http://schemas.microsoft.com/office/powerpoint/2010/main" val="66519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06" y="235378"/>
            <a:ext cx="23077138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“Għala dan il-kelb mejjet qiegħed jisħet lil sidi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s-sultan? Ħa mmur u naqtagħlu rasu barra!”.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s-sultan wieġeb:</a:t>
            </a:r>
          </a:p>
        </p:txBody>
      </p:sp>
    </p:spTree>
    <p:extLst>
      <p:ext uri="{BB962C8B-B14F-4D97-AF65-F5344CB8AC3E}">
        <p14:creationId xmlns:p14="http://schemas.microsoft.com/office/powerpoint/2010/main" val="246292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06" y="234584"/>
            <a:ext cx="23077138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“Għala dan il-kelb mejjet qiegħed jisħet lil sidi s-sultan? Ħa mmur u naqtagħlu rasu barra!”.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s-sultan wieġeb:</a:t>
            </a:r>
          </a:p>
        </p:txBody>
      </p:sp>
    </p:spTree>
    <p:extLst>
      <p:ext uri="{BB962C8B-B14F-4D97-AF65-F5344CB8AC3E}">
        <p14:creationId xmlns:p14="http://schemas.microsoft.com/office/powerpoint/2010/main" val="51534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06" y="1427218"/>
            <a:ext cx="23077138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“X’hemm bejni u bejnkom, ulied Seruja? Jekk qiegħed jisħet, qiegħed jisħet għax ordnalu l-Mulej:</a:t>
            </a:r>
          </a:p>
        </p:txBody>
      </p:sp>
    </p:spTree>
    <p:extLst>
      <p:ext uri="{BB962C8B-B14F-4D97-AF65-F5344CB8AC3E}">
        <p14:creationId xmlns:p14="http://schemas.microsoft.com/office/powerpoint/2010/main" val="2381451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06" y="234584"/>
            <a:ext cx="23077138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Isħet lil David!’. U min jista’ jgħidlu: ‘Għax qiegħed tagħmel hekk?’ 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David qal lil Abisaj 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lill-qaddejja tiegħu kollha:</a:t>
            </a:r>
          </a:p>
        </p:txBody>
      </p:sp>
    </p:spTree>
    <p:extLst>
      <p:ext uri="{BB962C8B-B14F-4D97-AF65-F5344CB8AC3E}">
        <p14:creationId xmlns:p14="http://schemas.microsoft.com/office/powerpoint/2010/main" val="1964020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06" y="234584"/>
            <a:ext cx="23077138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“Araw, ibni li ħareġ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mill-ġewwieni tiegħi, qiegħed ifittixli ħajti; kemm </a:t>
            </a:r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aktar issa, wieħed minn ulied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Benjamin. </a:t>
            </a:r>
          </a:p>
        </p:txBody>
      </p:sp>
    </p:spTree>
    <p:extLst>
      <p:ext uri="{BB962C8B-B14F-4D97-AF65-F5344CB8AC3E}">
        <p14:creationId xmlns:p14="http://schemas.microsoft.com/office/powerpoint/2010/main" val="397044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06" y="1427218"/>
            <a:ext cx="23077138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Ħalluh jisħet, għax hekk ordnalu l-Mulej. Għandu mnejn il-Mulej jixħet għajnejh fuq l-hemm tiegħi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65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06" y="1427218"/>
            <a:ext cx="23077138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jroddli l-ġid flok is-saħta tal-lum”.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David u l-qaddejja tiegħu baqgħu sejrin għal triqthom.</a:t>
            </a:r>
          </a:p>
        </p:txBody>
      </p:sp>
    </p:spTree>
    <p:extLst>
      <p:ext uri="{BB962C8B-B14F-4D97-AF65-F5344CB8AC3E}">
        <p14:creationId xmlns:p14="http://schemas.microsoft.com/office/powerpoint/2010/main" val="408228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2620646"/>
            <a:ext cx="22826536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marru jgħarrfu lil David u jgħidulu: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746" y="3485513"/>
            <a:ext cx="21942261" cy="491653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Il-Kelma tal-Mulej</a:t>
            </a:r>
          </a:p>
          <a:p>
            <a:pPr algn="ctr"/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20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627" y="3923730"/>
            <a:ext cx="22466496" cy="7360283"/>
          </a:xfrm>
          <a:prstGeom prst="rect">
            <a:avLst/>
          </a:prstGeom>
          <a:noFill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Ma nibżax minn poplu sħiħ li jinġema’ madwari kontrija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1880" y="236669"/>
            <a:ext cx="16908675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57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8012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 kotru, Mulej,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l-għedewwa tiegħi!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Ħafna huma dawk li qamu għalija;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8012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ħafna huma dawk li jgħidu fuqi: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“M’hemmx salvazzjoni għalih f’Alla!”</a:t>
            </a:r>
          </a:p>
        </p:txBody>
      </p:sp>
    </p:spTree>
    <p:extLst>
      <p:ext uri="{BB962C8B-B14F-4D97-AF65-F5344CB8AC3E}">
        <p14:creationId xmlns:p14="http://schemas.microsoft.com/office/powerpoint/2010/main" val="554922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631" y="2620646"/>
            <a:ext cx="22394488" cy="7360283"/>
          </a:xfrm>
          <a:prstGeom prst="rect">
            <a:avLst/>
          </a:prstGeom>
          <a:noFill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Ma nibżax minn poplu sħiħ li jinġema’ madwari kontrija</a:t>
            </a:r>
          </a:p>
        </p:txBody>
      </p:sp>
    </p:spTree>
    <p:extLst>
      <p:ext uri="{BB962C8B-B14F-4D97-AF65-F5344CB8AC3E}">
        <p14:creationId xmlns:p14="http://schemas.microsoft.com/office/powerpoint/2010/main" val="2375501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1428012"/>
            <a:ext cx="22610512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Imm’int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Mulej, tarka </a:t>
            </a:r>
            <a:r>
              <a:rPr lang="en-GB" altLang="en-US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madwari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inti l-</a:t>
            </a:r>
            <a:r>
              <a:rPr lang="en-GB" altLang="en-US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ġieħ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tiegħi, int </a:t>
            </a:r>
            <a:r>
              <a:rPr lang="en-GB" altLang="en-US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terfagħli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rasi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245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1428012"/>
            <a:ext cx="22610512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Jien </a:t>
            </a:r>
            <a:r>
              <a:rPr lang="en-GB" altLang="en-US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b’leħen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għoli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l-Mulej </a:t>
            </a:r>
            <a:r>
              <a:rPr lang="en-GB" altLang="en-US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insejjaħ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altLang="en-US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jweġibni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altLang="en-US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għolja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mqaddsa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tiegħu.</a:t>
            </a:r>
            <a:endParaRPr lang="mt-MT" altLang="en-US" sz="15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25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631" y="2620646"/>
            <a:ext cx="22394488" cy="7360283"/>
          </a:xfrm>
          <a:prstGeom prst="rect">
            <a:avLst/>
          </a:prstGeom>
          <a:noFill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Ma nibżax minn poplu sħiħ li jinġema’ madwari kontrija</a:t>
            </a:r>
          </a:p>
        </p:txBody>
      </p:sp>
    </p:spTree>
    <p:extLst>
      <p:ext uri="{BB962C8B-B14F-4D97-AF65-F5344CB8AC3E}">
        <p14:creationId xmlns:p14="http://schemas.microsoft.com/office/powerpoint/2010/main" val="3153599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2620646"/>
            <a:ext cx="2261051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Immur</a:t>
            </a:r>
            <a:r>
              <a:rPr lang="en-GB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nimtedd</a:t>
            </a:r>
            <a:r>
              <a:rPr lang="en-GB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alt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norqod</a:t>
            </a:r>
            <a:r>
              <a:rPr lang="en-GB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alt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nqum</a:t>
            </a:r>
            <a:r>
              <a:rPr lang="en-GB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għax il-Mulej </a:t>
            </a:r>
            <a:r>
              <a:rPr lang="en-GB" alt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iżommni</a:t>
            </a:r>
            <a:r>
              <a:rPr lang="en-GB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468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2620646"/>
            <a:ext cx="2261051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alt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nibżax</a:t>
            </a:r>
            <a:r>
              <a:rPr lang="en-GB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GB" alt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sħiħ</a:t>
            </a:r>
            <a:endParaRPr lang="en-GB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alt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jinġema</a:t>
            </a:r>
            <a:r>
              <a:rPr lang="en-GB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alt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madwari</a:t>
            </a:r>
            <a:r>
              <a:rPr lang="en-GB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kontrija</a:t>
            </a:r>
            <a:r>
              <a:rPr lang="en-GB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en-US" sz="15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9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35378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“Il-qalb tal-Iżraelin daret għal wara Absalom”.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David qal lill-qaddejja kollha tiegħu li kienu miegħu Ġerusalemm:</a:t>
            </a:r>
          </a:p>
        </p:txBody>
      </p:sp>
    </p:spTree>
    <p:extLst>
      <p:ext uri="{BB962C8B-B14F-4D97-AF65-F5344CB8AC3E}">
        <p14:creationId xmlns:p14="http://schemas.microsoft.com/office/powerpoint/2010/main" val="2839673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631" y="2620646"/>
            <a:ext cx="22394488" cy="7360283"/>
          </a:xfrm>
          <a:prstGeom prst="rect">
            <a:avLst/>
          </a:prstGeom>
          <a:noFill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Ma nibżax minn poplu sħiħ li jinġema’ madwari kontrija</a:t>
            </a:r>
          </a:p>
        </p:txBody>
      </p:sp>
    </p:spTree>
    <p:extLst>
      <p:ext uri="{BB962C8B-B14F-4D97-AF65-F5344CB8AC3E}">
        <p14:creationId xmlns:p14="http://schemas.microsoft.com/office/powerpoint/2010/main" val="2973508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672" y="3813281"/>
            <a:ext cx="21762406" cy="4975014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Profeta kbir qam fostna,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Alla żar il-poplu tiegħu.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60669" y="2089064"/>
            <a:ext cx="22679960" cy="881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31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31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31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Mark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89855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Ġesù u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d-dixxipli tiegħu 1waslu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x-xatt l-ieħor tal-baħar u ġew fil-pajjiż tal-Gerasin. Kif niżel mid-dgħajsa, 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08600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resaq fuqu wieħed, li ħareġ mill-oqbra, li kien maħkum minn spirtu ħażin. Dan kien jgħammar fl-oqbra, u ħadd ma kien jista’ jżommu</a:t>
            </a:r>
          </a:p>
        </p:txBody>
      </p:sp>
    </p:spTree>
    <p:extLst>
      <p:ext uri="{BB962C8B-B14F-4D97-AF65-F5344CB8AC3E}">
        <p14:creationId xmlns:p14="http://schemas.microsoft.com/office/powerpoint/2010/main" val="1860643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66627" y="208600"/>
            <a:ext cx="22466495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marbut, anqas b’katina, għax bosta drabi laħqu rabtuh bix-xkiel u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bil-ktajjen u hu kien jaqsam il-ktajjen u jkisser ix-xkiel, </a:t>
            </a:r>
          </a:p>
        </p:txBody>
      </p:sp>
    </p:spTree>
    <p:extLst>
      <p:ext uri="{BB962C8B-B14F-4D97-AF65-F5344CB8AC3E}">
        <p14:creationId xmlns:p14="http://schemas.microsoft.com/office/powerpoint/2010/main" val="2490919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1427218"/>
            <a:ext cx="2300513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ħadd ma kellu l-ħila jżommu. Lejl u nhar kien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il-ħin kollu joqgħod qalb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l-oqbra jew fuq il-muntanji, </a:t>
            </a:r>
          </a:p>
        </p:txBody>
      </p:sp>
    </p:spTree>
    <p:extLst>
      <p:ext uri="{BB962C8B-B14F-4D97-AF65-F5344CB8AC3E}">
        <p14:creationId xmlns:p14="http://schemas.microsoft.com/office/powerpoint/2010/main" val="3866599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300513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jixher u jqatta’ ġismu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biż-żrar.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Kif lemaħ lil Ġesù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mill-bogħod ġera lejh, inxteħet fl-art quddiemu, </a:t>
            </a:r>
          </a:p>
        </p:txBody>
      </p:sp>
    </p:spTree>
    <p:extLst>
      <p:ext uri="{BB962C8B-B14F-4D97-AF65-F5344CB8AC3E}">
        <p14:creationId xmlns:p14="http://schemas.microsoft.com/office/powerpoint/2010/main" val="118205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35378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“Qumu, ħa naħarbu, għax m’hemmx ħelsien għalina minn quddiem Absalom. Fittxu għaġġlu, li ma jgħaġġilx aktar minna u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99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97310" y="3812487"/>
            <a:ext cx="23005130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għajjat b’leħen qawwi u qallu: </a:t>
            </a:r>
          </a:p>
        </p:txBody>
      </p:sp>
    </p:spTree>
    <p:extLst>
      <p:ext uri="{BB962C8B-B14F-4D97-AF65-F5344CB8AC3E}">
        <p14:creationId xmlns:p14="http://schemas.microsoft.com/office/powerpoint/2010/main" val="4241831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5" y="323330"/>
            <a:ext cx="2300513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“Aħna x’għandna x’naqsmu Ġesù, Bin Alla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l-Għoli? Aħlifli fuq Alla li ma taħqarnix!”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kien qallu: </a:t>
            </a:r>
          </a:p>
        </p:txBody>
      </p:sp>
    </p:spTree>
    <p:extLst>
      <p:ext uri="{BB962C8B-B14F-4D97-AF65-F5344CB8AC3E}">
        <p14:creationId xmlns:p14="http://schemas.microsoft.com/office/powerpoint/2010/main" val="994412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5" y="323330"/>
            <a:ext cx="2300513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“Oħroġ, ja spirtu ħażin, minn dan il-bniedem!”.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Imbagħad staqsieh: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“X’jismek?”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Wieġbu: </a:t>
            </a:r>
          </a:p>
        </p:txBody>
      </p:sp>
    </p:spTree>
    <p:extLst>
      <p:ext uri="{BB962C8B-B14F-4D97-AF65-F5344CB8AC3E}">
        <p14:creationId xmlns:p14="http://schemas.microsoft.com/office/powerpoint/2010/main" val="3504177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5" y="323330"/>
            <a:ext cx="2300513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“Leġjun jisimni għax aħna ħafna”.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beda jitolbu bil-ħerqa biex ma jkeċċihomx barra mill-pajjiż.</a:t>
            </a:r>
          </a:p>
        </p:txBody>
      </p:sp>
    </p:spTree>
    <p:extLst>
      <p:ext uri="{BB962C8B-B14F-4D97-AF65-F5344CB8AC3E}">
        <p14:creationId xmlns:p14="http://schemas.microsoft.com/office/powerpoint/2010/main" val="4071390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5" y="323330"/>
            <a:ext cx="2300513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Mela kien hemm merħla kbira ta’ qżieqeż tirgħa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mal-ġenb tal-għolja, u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l-ispirti talbuh ħafna u qalulu: </a:t>
            </a:r>
          </a:p>
        </p:txBody>
      </p:sp>
    </p:spTree>
    <p:extLst>
      <p:ext uri="{BB962C8B-B14F-4D97-AF65-F5344CB8AC3E}">
        <p14:creationId xmlns:p14="http://schemas.microsoft.com/office/powerpoint/2010/main" val="1842014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5" y="323330"/>
            <a:ext cx="2300513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“Ibgħatna lejn il-qżieqeż ħa nidħlu fihom”.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ħalliehom imorru.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L-ispirti ħżiena ħarġu, u daħlu fil-qżieqeż; </a:t>
            </a:r>
          </a:p>
        </p:txBody>
      </p:sp>
    </p:spTree>
    <p:extLst>
      <p:ext uri="{BB962C8B-B14F-4D97-AF65-F5344CB8AC3E}">
        <p14:creationId xmlns:p14="http://schemas.microsoft.com/office/powerpoint/2010/main" val="12955083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5" y="323330"/>
            <a:ext cx="2300513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l-merħla, li kienet ta’ madwar elfejn ras, inxteħtet għal ġol-baħar mill-għoli tax-xaqliba u għerqet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fil-baħar. </a:t>
            </a:r>
          </a:p>
        </p:txBody>
      </p:sp>
    </p:spTree>
    <p:extLst>
      <p:ext uri="{BB962C8B-B14F-4D97-AF65-F5344CB8AC3E}">
        <p14:creationId xmlns:p14="http://schemas.microsoft.com/office/powerpoint/2010/main" val="403534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5" y="323330"/>
            <a:ext cx="2300513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Ir-rgħajja tagħhom ħarbu u marru jxerrdu l-aħbar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mal-belt u l-irziezet, u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n-nies ġiet tara x’ġara. Ġew ħdejn Ġesù, u lil dak li</a:t>
            </a:r>
          </a:p>
        </p:txBody>
      </p:sp>
    </p:spTree>
    <p:extLst>
      <p:ext uri="{BB962C8B-B14F-4D97-AF65-F5344CB8AC3E}">
        <p14:creationId xmlns:p14="http://schemas.microsoft.com/office/powerpoint/2010/main" val="559192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5" y="323330"/>
            <a:ext cx="2300513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qabel kien maħkum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mix-xitan u li kellu l-leġjun ġo fih rawh bilqiegħda, liebes u moħħu f’sikktu, u baqgħu miblugħin bil-biża’. </a:t>
            </a:r>
          </a:p>
        </p:txBody>
      </p:sp>
    </p:spTree>
    <p:extLst>
      <p:ext uri="{BB962C8B-B14F-4D97-AF65-F5344CB8AC3E}">
        <p14:creationId xmlns:p14="http://schemas.microsoft.com/office/powerpoint/2010/main" val="28123944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5" y="323330"/>
            <a:ext cx="2300513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In-nies li raw il-ġrajja qalulhom x’kien għadda minn għala l-imxajtan u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l-qżieqeż. Imbagħad bdew jitolbuh ħafna lil Ġesù biex</a:t>
            </a:r>
          </a:p>
        </p:txBody>
      </p:sp>
    </p:spTree>
    <p:extLst>
      <p:ext uri="{BB962C8B-B14F-4D97-AF65-F5344CB8AC3E}">
        <p14:creationId xmlns:p14="http://schemas.microsoft.com/office/powerpoint/2010/main" val="352466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1428012"/>
            <a:ext cx="2232247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jilħaqna u jġib il-ħsara fuqna, u jaħbat għall-belt u jgħaddiha minn xifer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ix-xabla”.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4652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8595" y="323330"/>
            <a:ext cx="2300513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iwarrab minn pajjiżhom.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Kif kien tiela’ fuq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id-dgħajsa, dak li qabel kien maħkum mix-xitan beda jitolbu ħafna biex iħallih</a:t>
            </a:r>
          </a:p>
        </p:txBody>
      </p:sp>
    </p:spTree>
    <p:extLst>
      <p:ext uri="{BB962C8B-B14F-4D97-AF65-F5344CB8AC3E}">
        <p14:creationId xmlns:p14="http://schemas.microsoft.com/office/powerpoint/2010/main" val="33221763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97310" y="3813281"/>
            <a:ext cx="23005130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jibqa’ miegħu. Iżda hu ma ħalliehx, u qallu: </a:t>
            </a:r>
          </a:p>
        </p:txBody>
      </p:sp>
    </p:spTree>
    <p:extLst>
      <p:ext uri="{BB962C8B-B14F-4D97-AF65-F5344CB8AC3E}">
        <p14:creationId xmlns:p14="http://schemas.microsoft.com/office/powerpoint/2010/main" val="23400087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97310" y="1428012"/>
            <a:ext cx="2300513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“Mur inġabar id-dar ma’ niesek, u għidilhom kulma għamel miegħek il-Mulej, u kif ħenn għalik”. </a:t>
            </a:r>
          </a:p>
        </p:txBody>
      </p:sp>
    </p:spTree>
    <p:extLst>
      <p:ext uri="{BB962C8B-B14F-4D97-AF65-F5344CB8AC3E}">
        <p14:creationId xmlns:p14="http://schemas.microsoft.com/office/powerpoint/2010/main" val="29161234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97310" y="1428012"/>
            <a:ext cx="2300513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Dak telaq, u beda jxandar fid-Dekapoli kemm kien għamel miegħu Ġesù. U kulħadd stagħġeb.</a:t>
            </a:r>
          </a:p>
        </p:txBody>
      </p:sp>
    </p:spTree>
    <p:extLst>
      <p:ext uri="{BB962C8B-B14F-4D97-AF65-F5344CB8AC3E}">
        <p14:creationId xmlns:p14="http://schemas.microsoft.com/office/powerpoint/2010/main" val="25946304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800491"/>
            <a:ext cx="22838996" cy="49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34584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 tala’ l-għolja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taż-żebbuġ, tiela’ u jibki, b’rasu mgħottija u miexi ħafi. U baqgħu telgħin u jibku, il-poplu kollu li kien</a:t>
            </a:r>
          </a:p>
        </p:txBody>
      </p:sp>
    </p:spTree>
    <p:extLst>
      <p:ext uri="{BB962C8B-B14F-4D97-AF65-F5344CB8AC3E}">
        <p14:creationId xmlns:p14="http://schemas.microsoft.com/office/powerpoint/2010/main" val="192394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34584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miegħu, kulħadd b’rasu mgħottija.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s-sultan David wasal sa Baħurim. U joħroġ minn hemm raġel mit-tribù </a:t>
            </a:r>
          </a:p>
        </p:txBody>
      </p:sp>
    </p:spTree>
    <p:extLst>
      <p:ext uri="{BB962C8B-B14F-4D97-AF65-F5344CB8AC3E}">
        <p14:creationId xmlns:p14="http://schemas.microsoft.com/office/powerpoint/2010/main" val="313298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51322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tal-familja ta’ Sawl, li kien jismu Simgħi bin Gera, miexi u jisħet, u jwaddab iż-żrar għal David 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għall-qaddejja kollha </a:t>
            </a:r>
          </a:p>
        </p:txBody>
      </p:sp>
    </p:spTree>
    <p:extLst>
      <p:ext uri="{BB962C8B-B14F-4D97-AF65-F5344CB8AC3E}">
        <p14:creationId xmlns:p14="http://schemas.microsoft.com/office/powerpoint/2010/main" val="343523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51322"/>
            <a:ext cx="2232247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tas-sultan David u l-kotra kollha; imma l-kotra kollha u l-qalbenin kienu madwaru fuq ix-xellug u fuq il-lemin. </a:t>
            </a:r>
          </a:p>
        </p:txBody>
      </p:sp>
    </p:spTree>
    <p:extLst>
      <p:ext uri="{BB962C8B-B14F-4D97-AF65-F5344CB8AC3E}">
        <p14:creationId xmlns:p14="http://schemas.microsoft.com/office/powerpoint/2010/main" val="3423049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</TotalTime>
  <Words>955</Words>
  <Application>Microsoft Office PowerPoint</Application>
  <PresentationFormat>Custom</PresentationFormat>
  <Paragraphs>123</Paragraphs>
  <Slides>55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Arial</vt:lpstr>
      <vt:lpstr>Calibri</vt:lpstr>
      <vt:lpstr>Calibri Light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Custom Design</vt:lpstr>
      <vt:lpstr>1_Custom Design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317</cp:revision>
  <dcterms:created xsi:type="dcterms:W3CDTF">2008-12-28T11:50:57Z</dcterms:created>
  <dcterms:modified xsi:type="dcterms:W3CDTF">2024-01-11T11:46:36Z</dcterms:modified>
</cp:coreProperties>
</file>