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  <p:sldMasterId id="2147485112" r:id="rId2"/>
  </p:sldMasterIdLst>
  <p:notesMasterIdLst>
    <p:notesMasterId r:id="rId40"/>
  </p:notesMasterIdLst>
  <p:sldIdLst>
    <p:sldId id="699" r:id="rId3"/>
    <p:sldId id="529" r:id="rId4"/>
    <p:sldId id="888" r:id="rId5"/>
    <p:sldId id="889" r:id="rId6"/>
    <p:sldId id="890" r:id="rId7"/>
    <p:sldId id="891" r:id="rId8"/>
    <p:sldId id="892" r:id="rId9"/>
    <p:sldId id="893" r:id="rId10"/>
    <p:sldId id="894" r:id="rId11"/>
    <p:sldId id="895" r:id="rId12"/>
    <p:sldId id="732" r:id="rId13"/>
    <p:sldId id="733" r:id="rId14"/>
    <p:sldId id="426" r:id="rId15"/>
    <p:sldId id="896" r:id="rId16"/>
    <p:sldId id="724" r:id="rId17"/>
    <p:sldId id="721" r:id="rId18"/>
    <p:sldId id="897" r:id="rId19"/>
    <p:sldId id="725" r:id="rId20"/>
    <p:sldId id="722" r:id="rId21"/>
    <p:sldId id="726" r:id="rId22"/>
    <p:sldId id="740" r:id="rId23"/>
    <p:sldId id="583" r:id="rId24"/>
    <p:sldId id="898" r:id="rId25"/>
    <p:sldId id="741" r:id="rId26"/>
    <p:sldId id="607" r:id="rId27"/>
    <p:sldId id="672" r:id="rId28"/>
    <p:sldId id="899" r:id="rId29"/>
    <p:sldId id="900" r:id="rId30"/>
    <p:sldId id="901" r:id="rId31"/>
    <p:sldId id="902" r:id="rId32"/>
    <p:sldId id="903" r:id="rId33"/>
    <p:sldId id="904" r:id="rId34"/>
    <p:sldId id="905" r:id="rId35"/>
    <p:sldId id="906" r:id="rId36"/>
    <p:sldId id="907" r:id="rId37"/>
    <p:sldId id="586" r:id="rId38"/>
    <p:sldId id="299" r:id="rId39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8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314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776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239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702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0000"/>
    <a:srgbClr val="800000"/>
    <a:srgbClr val="003300"/>
    <a:srgbClr val="006600"/>
    <a:srgbClr val="00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6" autoAdjust="0"/>
    <p:restoredTop sz="94660"/>
  </p:normalViewPr>
  <p:slideViewPr>
    <p:cSldViewPr>
      <p:cViewPr varScale="1">
        <p:scale>
          <a:sx n="44" d="100"/>
          <a:sy n="44" d="100"/>
        </p:scale>
        <p:origin x="120" y="648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FBB0BE-F57D-459E-AE8F-E61FDC19C325}" type="datetimeFigureOut">
              <a:rPr lang="en-GB"/>
              <a:pPr>
                <a:defRPr/>
              </a:pPr>
              <a:t>17/01/2024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1EFECC-839E-46D9-BDE2-BD6598FFB2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43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1pPr>
    <a:lvl2pPr marL="1028463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2pPr>
    <a:lvl3pPr marL="2056925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3pPr>
    <a:lvl4pPr marL="3085388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4pPr>
    <a:lvl5pPr marL="4113851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5pPr>
    <a:lvl6pPr marL="5142314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6pPr>
    <a:lvl7pPr marL="6170776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7pPr>
    <a:lvl8pPr marL="7199239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8pPr>
    <a:lvl9pPr marL="8227702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748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991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85DF-B91E-41D8-AD34-3449F92A8707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E0D10-6C49-41F2-8248-B35953CFF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8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6181-8BC4-4D14-9541-2FE822BBEDC7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3F3-F40B-4A5B-B835-B874AE806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61F4-AEE0-4F77-9BF8-A1E9531756F1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B546-2E3F-4658-B8C6-E8B5A658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22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5446F0-8769-4B2C-A7CF-B101ABBA4ADF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3A3DE2-DD88-480F-8593-67B0C82AB4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031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8B59-483A-48B7-876F-3DB050C6700A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71CC-A747-495F-BF8B-E4B8C6A824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4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6A426B-C4F2-47C1-89FC-199CCF8EA1AF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FC3232-E82F-47AB-A494-3CF89065BE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6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297AD3-D41C-4ED3-B777-82AE7FAB6094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E902E6-4CF9-42B7-AD98-B8E0B9ADA7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147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DA17A9-A782-413C-BC83-5DDA597B467F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957BBF-F8AB-4301-AC1D-C6F8FC6A62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80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5B8C-D559-4AA2-8084-479D0632BACE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5B6C4-B591-4E13-A2FB-5867B92D7D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3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A53078-C1E5-4C3F-ADE4-1D1F5E6513D5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ABFEC1-47A2-4BFF-A5AE-4490C87F6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41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9F3CC-09AB-42EE-8068-D03EBA3CE429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B6E16-82FF-49E3-9439-A4EB2028F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56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59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58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48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8A50C0-94B0-48AC-AF8E-7132775E8A0A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093BE3-14A7-4A96-B6B5-D4FCEEB324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59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B4C1-1B13-49EF-97C6-FB0C1BF53237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8D38-A227-4AC4-96E4-C338DE19EC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20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C7E8-8499-47D7-82CB-3FB134516C83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EDE3-026C-4C14-9C3D-6BF48D6AB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2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F2AFD-0DF0-449F-9478-B32A4C0472A6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3555D-3F42-4FC9-93D4-FD7A3EA0A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5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66F-37E4-483B-837A-941A303A7BF3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815D-8E88-440D-A01A-FDA9C525F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9B495-C2B0-42E5-8AB3-2251814308AC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39BE-F85E-4391-A94B-E974EDA3A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9A3-F9CB-4682-A2FC-ADC14FEF8660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FEF-D3A2-4532-AD11-F1816D624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5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0D-8F48-49FB-9C44-BFEE2B7716D3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CF7C-AC5E-4BE3-B885-C3A7294F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2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FE6E-3C87-4543-B1ED-D809CEF90371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DD-D278-4227-9585-A1D1E1B1B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4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26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1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C8E21-05BC-4F45-8B9A-B8AAF53CD13C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28095-AC5D-4209-AC4E-EB141635F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22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7B867-3F0D-4D1B-9234-902E050350BD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9142BB-28D4-4383-B28E-474669A1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85" r:id="rId1"/>
    <p:sldLayoutId id="2147485078" r:id="rId2"/>
    <p:sldLayoutId id="2147485086" r:id="rId3"/>
    <p:sldLayoutId id="2147485079" r:id="rId4"/>
    <p:sldLayoutId id="2147485087" r:id="rId5"/>
    <p:sldLayoutId id="2147485080" r:id="rId6"/>
    <p:sldLayoutId id="2147485081" r:id="rId7"/>
    <p:sldLayoutId id="2147485082" r:id="rId8"/>
    <p:sldLayoutId id="2147485088" r:id="rId9"/>
    <p:sldLayoutId id="2147485083" r:id="rId10"/>
    <p:sldLayoutId id="21474850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D67B301-CB36-449B-9856-57250DCFE83A}" type="datetimeFigureOut">
              <a:rPr lang="en-US"/>
              <a:pPr>
                <a:defRPr/>
              </a:pPr>
              <a:t>1/17/2024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BD9A838-772A-41C5-A741-8ACE45D557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528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13" r:id="rId1"/>
    <p:sldLayoutId id="2147485114" r:id="rId2"/>
    <p:sldLayoutId id="2147485115" r:id="rId3"/>
    <p:sldLayoutId id="2147485116" r:id="rId4"/>
    <p:sldLayoutId id="2147485117" r:id="rId5"/>
    <p:sldLayoutId id="2147485118" r:id="rId6"/>
    <p:sldLayoutId id="2147485119" r:id="rId7"/>
    <p:sldLayoutId id="2147485120" r:id="rId8"/>
    <p:sldLayoutId id="2147485121" r:id="rId9"/>
    <p:sldLayoutId id="2147485122" r:id="rId10"/>
    <p:sldLayoutId id="21474851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5647" y="3090201"/>
            <a:ext cx="22052175" cy="682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 mill-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Ittra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ta’</a:t>
            </a:r>
            <a:endParaRPr lang="mt-MT" sz="155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Ġakbu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Appostlu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pl-PL" sz="1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Ġak 4, 1-10</a:t>
            </a:r>
            <a:endParaRPr lang="en-GB" sz="1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3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79314"/>
            <a:ext cx="22898544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ħallu d-daħk tagħkom jinbidel f’niket u l-ferħ tagħkom f’diqa.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Iċċekknu quddiem il-Mulej, u hu jerfagħkom.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622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764" y="3957980"/>
            <a:ext cx="21942261" cy="497501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445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552" y="4355778"/>
            <a:ext cx="19242646" cy="4975014"/>
          </a:xfrm>
          <a:prstGeom prst="rect">
            <a:avLst/>
          </a:prstGeom>
          <a:noFill/>
        </p:spPr>
        <p:txBody>
          <a:bodyPr lIns="202498" tIns="101250" rIns="202498" bIns="101250">
            <a:spAutoFit/>
          </a:bodyPr>
          <a:lstStyle/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pl-PL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Ħalli xortik f’idejn il-Mulej</a:t>
            </a:r>
            <a:endParaRPr lang="sv-SE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603" y="323330"/>
            <a:ext cx="17478003" cy="2589746"/>
          </a:xfrm>
          <a:prstGeom prst="rect">
            <a:avLst/>
          </a:prstGeom>
          <a:noFill/>
        </p:spPr>
        <p:txBody>
          <a:bodyPr wrap="square" lIns="202498" tIns="101250" rIns="202498" bIns="101250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714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-6258" y="251322"/>
            <a:ext cx="23399750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Mhux li kelli l-ġwienaħ bħal ħamiema,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 intir u mmur nistrieħ!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 ’il bogħod immur niġġerra,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-6258" y="251322"/>
            <a:ext cx="23399750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fid-deżert insib fejn noqgħod.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 malajr insib fejn nistkenn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mir-riħ qawwi u r-riefnu.</a:t>
            </a:r>
          </a:p>
        </p:txBody>
      </p:sp>
    </p:spTree>
    <p:extLst>
      <p:ext uri="{BB962C8B-B14F-4D97-AF65-F5344CB8AC3E}">
        <p14:creationId xmlns:p14="http://schemas.microsoft.com/office/powerpoint/2010/main" val="3191354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552" y="3813281"/>
            <a:ext cx="19242646" cy="4975014"/>
          </a:xfrm>
          <a:prstGeom prst="rect">
            <a:avLst/>
          </a:prstGeom>
          <a:noFill/>
        </p:spPr>
        <p:txBody>
          <a:bodyPr lIns="202498" tIns="101250" rIns="202498" bIns="101250">
            <a:spAutoFit/>
          </a:bodyPr>
          <a:lstStyle/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pl-PL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Ħalli xortik f’idejn il-Mulej</a:t>
            </a:r>
            <a:endParaRPr lang="sv-SE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766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94619" y="1427218"/>
            <a:ext cx="22610512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Eqridhom, Sidi, ħawdilhom kliemhom,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dnewwa u ġlied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fil-belt qiegħed nara.</a:t>
            </a:r>
          </a:p>
        </p:txBody>
      </p:sp>
    </p:spTree>
    <p:extLst>
      <p:ext uri="{BB962C8B-B14F-4D97-AF65-F5344CB8AC3E}">
        <p14:creationId xmlns:p14="http://schemas.microsoft.com/office/powerpoint/2010/main" val="179244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94619" y="3813281"/>
            <a:ext cx="22610512" cy="497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Lejl u nhar jiġġerrew fuq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il-ħitan tagħha. </a:t>
            </a:r>
          </a:p>
        </p:txBody>
      </p:sp>
    </p:spTree>
    <p:extLst>
      <p:ext uri="{BB962C8B-B14F-4D97-AF65-F5344CB8AC3E}">
        <p14:creationId xmlns:p14="http://schemas.microsoft.com/office/powerpoint/2010/main" val="3695556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552" y="3813281"/>
            <a:ext cx="19242646" cy="4975014"/>
          </a:xfrm>
          <a:prstGeom prst="rect">
            <a:avLst/>
          </a:prstGeom>
          <a:noFill/>
        </p:spPr>
        <p:txBody>
          <a:bodyPr lIns="202498" tIns="101250" rIns="202498" bIns="101250">
            <a:spAutoFit/>
          </a:bodyPr>
          <a:lstStyle/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pl-PL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Ħalli xortik f’idejn il-Mulej</a:t>
            </a:r>
            <a:endParaRPr lang="sv-SE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766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114699" y="235378"/>
            <a:ext cx="21581747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Ħalli xortik f’idejn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hu jgħinek u jwieżnek;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qatt ma jħalli l-ġust jitfixkel.</a:t>
            </a:r>
          </a:p>
        </p:txBody>
      </p:sp>
    </p:spTree>
    <p:extLst>
      <p:ext uri="{BB962C8B-B14F-4D97-AF65-F5344CB8AC3E}">
        <p14:creationId xmlns:p14="http://schemas.microsoft.com/office/powerpoint/2010/main" val="1036691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79314"/>
            <a:ext cx="22898544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Għeżież, mnejn hu ġej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il-ġlied u t-tilwim bejnietkom?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Jaqaw mhux minn dan, mill-passjonijiet li hemm jitqabdu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552" y="3812487"/>
            <a:ext cx="19242646" cy="4975014"/>
          </a:xfrm>
          <a:prstGeom prst="rect">
            <a:avLst/>
          </a:prstGeom>
          <a:noFill/>
        </p:spPr>
        <p:txBody>
          <a:bodyPr lIns="202498" tIns="101250" rIns="202498" bIns="101250">
            <a:spAutoFit/>
          </a:bodyPr>
          <a:lstStyle/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pl-PL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Ħalli xortik f’idejn il-Mulej</a:t>
            </a:r>
            <a:endParaRPr lang="sv-SE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766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4859834"/>
            <a:ext cx="22838996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0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2611" y="1427218"/>
            <a:ext cx="22754528" cy="9745551"/>
          </a:xfrm>
          <a:prstGeom prst="rect">
            <a:avLst/>
          </a:prstGeom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Ngħid għalija, ma jkun qatt li niftaħar</a:t>
            </a:r>
          </a:p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jekk mhux bis-salib ta’ Sidna Ġesù Kristu,</a:t>
            </a:r>
          </a:p>
        </p:txBody>
      </p:sp>
    </p:spTree>
    <p:extLst>
      <p:ext uri="{BB962C8B-B14F-4D97-AF65-F5344CB8AC3E}">
        <p14:creationId xmlns:p14="http://schemas.microsoft.com/office/powerpoint/2010/main" val="3214548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2611" y="2619852"/>
            <a:ext cx="22754528" cy="7360283"/>
          </a:xfrm>
          <a:prstGeom prst="rect">
            <a:avLst/>
          </a:prstGeom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 bih id-dinja hi msallba għalija,</a:t>
            </a:r>
          </a:p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jien għad-dinja.</a:t>
            </a:r>
          </a:p>
        </p:txBody>
      </p:sp>
    </p:spTree>
    <p:extLst>
      <p:ext uri="{BB962C8B-B14F-4D97-AF65-F5344CB8AC3E}">
        <p14:creationId xmlns:p14="http://schemas.microsoft.com/office/powerpoint/2010/main" val="3238033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4859834"/>
            <a:ext cx="22838996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7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96052" y="1696523"/>
            <a:ext cx="22407646" cy="920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55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</a:t>
            </a:r>
            <a:r>
              <a:rPr lang="mt-MT" sz="155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</a:t>
            </a:r>
          </a:p>
          <a:p>
            <a:pPr algn="ctr">
              <a:defRPr/>
            </a:pPr>
            <a:r>
              <a:rPr lang="en-US" sz="1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9, 30-37</a:t>
            </a:r>
            <a:endParaRPr lang="mt-MT" sz="1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</a:p>
        </p:txBody>
      </p:sp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50603" y="1428012"/>
            <a:ext cx="22610511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iż-żmien, Ġesù u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d-dixxipli għaddew minn nofs il-Galilija, u hu ma ried li ħadd ikun jaf, </a:t>
            </a:r>
          </a:p>
        </p:txBody>
      </p:sp>
    </p:spTree>
    <p:extLst>
      <p:ext uri="{BB962C8B-B14F-4D97-AF65-F5344CB8AC3E}">
        <p14:creationId xmlns:p14="http://schemas.microsoft.com/office/powerpoint/2010/main" val="3470985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2619852"/>
            <a:ext cx="22610511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għax beda jgħallem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lid-dixxipli tiegħu u jgħidilhom:</a:t>
            </a:r>
          </a:p>
        </p:txBody>
      </p:sp>
    </p:spTree>
    <p:extLst>
      <p:ext uri="{BB962C8B-B14F-4D97-AF65-F5344CB8AC3E}">
        <p14:creationId xmlns:p14="http://schemas.microsoft.com/office/powerpoint/2010/main" val="3953746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251322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“Bin il-bniedem se jingħata f’idejn il-bnedmin u joqtluh; u meta jkun maqtul, wara tlitt ijiem iqum mill-mewt”. </a:t>
            </a:r>
          </a:p>
        </p:txBody>
      </p:sp>
    </p:spTree>
    <p:extLst>
      <p:ext uri="{BB962C8B-B14F-4D97-AF65-F5344CB8AC3E}">
        <p14:creationId xmlns:p14="http://schemas.microsoft.com/office/powerpoint/2010/main" val="2132206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199838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Iżda huma ma fehmuhx dan il-kliem, u beżgħu jistaqsuh. Waslu Kafarnahum; u meta kienu d-dar staqsiehom: </a:t>
            </a:r>
          </a:p>
        </p:txBody>
      </p:sp>
    </p:spTree>
    <p:extLst>
      <p:ext uri="{BB962C8B-B14F-4D97-AF65-F5344CB8AC3E}">
        <p14:creationId xmlns:p14="http://schemas.microsoft.com/office/powerpoint/2010/main" val="263233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79314"/>
            <a:ext cx="22898544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f’ġisimkom? Tixtiequ, u ma ssibu xejn; imbagħad toqtlu, u tgħiru, bla ma tistgħu tieħdu xejn; imbagħad tiġġieldu u titqabdu!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404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199838"/>
            <a:ext cx="22610511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“X’kontu qegħdin titħaddtu bejnietkom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fit-triq?”.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Iżda huma baqgħu siekta, għax fit-triq kienu qagħdu</a:t>
            </a:r>
          </a:p>
        </p:txBody>
      </p:sp>
    </p:spTree>
    <p:extLst>
      <p:ext uri="{BB962C8B-B14F-4D97-AF65-F5344CB8AC3E}">
        <p14:creationId xmlns:p14="http://schemas.microsoft.com/office/powerpoint/2010/main" val="690643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1428012"/>
            <a:ext cx="22610511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jitħaddtu bejniethom fuq min kien l-akbar. Imbagħad qagħad bilqiegħda, sejjaħ it-Tnax, u qalilhom:</a:t>
            </a:r>
          </a:p>
        </p:txBody>
      </p:sp>
    </p:spTree>
    <p:extLst>
      <p:ext uri="{BB962C8B-B14F-4D97-AF65-F5344CB8AC3E}">
        <p14:creationId xmlns:p14="http://schemas.microsoft.com/office/powerpoint/2010/main" val="3056726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1427218"/>
            <a:ext cx="22610511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“Jekk xi ħadd irid ikun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l-ewwel wieħed, għandu joqgħod wara kulħadd u jkun qaddej ta’ kulħadd”.</a:t>
            </a:r>
          </a:p>
        </p:txBody>
      </p:sp>
    </p:spTree>
    <p:extLst>
      <p:ext uri="{BB962C8B-B14F-4D97-AF65-F5344CB8AC3E}">
        <p14:creationId xmlns:p14="http://schemas.microsoft.com/office/powerpoint/2010/main" val="1758705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1427218"/>
            <a:ext cx="22610511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ressaq lejh tfajjel ċkejken, qiegħdu f’nofshom, ħaddnu bejn dirgħajh u qalilhom:</a:t>
            </a:r>
          </a:p>
        </p:txBody>
      </p:sp>
    </p:spTree>
    <p:extLst>
      <p:ext uri="{BB962C8B-B14F-4D97-AF65-F5344CB8AC3E}">
        <p14:creationId xmlns:p14="http://schemas.microsoft.com/office/powerpoint/2010/main" val="228219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1428012"/>
            <a:ext cx="22610511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“Kull min jilqa’ wieħed minn dawn iċ-ċkejknin minħabba f’ismi, ikun jilqa’ lili; </a:t>
            </a:r>
          </a:p>
        </p:txBody>
      </p:sp>
    </p:spTree>
    <p:extLst>
      <p:ext uri="{BB962C8B-B14F-4D97-AF65-F5344CB8AC3E}">
        <p14:creationId xmlns:p14="http://schemas.microsoft.com/office/powerpoint/2010/main" val="2843942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94619" y="2619852"/>
            <a:ext cx="22610511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min jilqa’ lili, ikun jilqa’ mhux lili, imma lil dak li bagħatni”.</a:t>
            </a:r>
          </a:p>
        </p:txBody>
      </p:sp>
    </p:spTree>
    <p:extLst>
      <p:ext uri="{BB962C8B-B14F-4D97-AF65-F5344CB8AC3E}">
        <p14:creationId xmlns:p14="http://schemas.microsoft.com/office/powerpoint/2010/main" val="19612887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3812487"/>
            <a:ext cx="22838996" cy="497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tese Times Roman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006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79314"/>
            <a:ext cx="22898544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 għandkom xejn għax ma titolbux. Titolbu, u ma tiksbux, għax titolbu ħażin: titolbu ħa jkollkom xi tberbqu fix-xalar. </a:t>
            </a:r>
          </a:p>
        </p:txBody>
      </p:sp>
    </p:spTree>
    <p:extLst>
      <p:ext uri="{BB962C8B-B14F-4D97-AF65-F5344CB8AC3E}">
        <p14:creationId xmlns:p14="http://schemas.microsoft.com/office/powerpoint/2010/main" val="2956497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79314"/>
            <a:ext cx="22898544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Nies adulteri! Ma tafux li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l-ħbiberija mad-dinja hija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l-għadu ta’ Alla? Min mela jrid isir ħabib </a:t>
            </a: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tad-dinja huwa għadu ta’ Alla. </a:t>
            </a:r>
          </a:p>
        </p:txBody>
      </p:sp>
    </p:spTree>
    <p:extLst>
      <p:ext uri="{BB962C8B-B14F-4D97-AF65-F5344CB8AC3E}">
        <p14:creationId xmlns:p14="http://schemas.microsoft.com/office/powerpoint/2010/main" val="201715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79314"/>
            <a:ext cx="22898544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Taħsbu li għalxejn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l-Iskrittura tgħid: </a:t>
            </a: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“L-Ispirtu li jgħammar fina jħobb b’imħabba għajjura”? 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 jagħti grazzja akbar minn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3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79314"/>
            <a:ext cx="22898544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hekk: għalhekk l-Iskrittura tgħid: </a:t>
            </a: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“Alla jieqaf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lill-kburi, u jagħti l-grazzja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lill-umli”.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Mela oqogħdu għar-rieda ta’ Alla. </a:t>
            </a:r>
          </a:p>
        </p:txBody>
      </p:sp>
    </p:spTree>
    <p:extLst>
      <p:ext uri="{BB962C8B-B14F-4D97-AF65-F5344CB8AC3E}">
        <p14:creationId xmlns:p14="http://schemas.microsoft.com/office/powerpoint/2010/main" val="19797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427218"/>
            <a:ext cx="22898544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Ieqfu lix-xitan, u hu jaħrab minnkom. Ersqu lejn Alla, u hu jersaq lejkom. Midinbin, naddfu idejkom; </a:t>
            </a:r>
          </a:p>
        </p:txBody>
      </p:sp>
    </p:spTree>
    <p:extLst>
      <p:ext uri="{BB962C8B-B14F-4D97-AF65-F5344CB8AC3E}">
        <p14:creationId xmlns:p14="http://schemas.microsoft.com/office/powerpoint/2010/main" val="3433915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427218"/>
            <a:ext cx="22898544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nies ta’ moħħ imħawwad, saffu qlubkom. Agħrfu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l-miżerja tagħkom, ibku, u olfqu,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635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3344</TotalTime>
  <Words>567</Words>
  <Application>Microsoft Office PowerPoint</Application>
  <PresentationFormat>Custom</PresentationFormat>
  <Paragraphs>78</Paragraphs>
  <Slides>37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Calibri</vt:lpstr>
      <vt:lpstr>Consolas</vt:lpstr>
      <vt:lpstr>Corbel</vt:lpstr>
      <vt:lpstr>Maltese Times Roman</vt:lpstr>
      <vt:lpstr>Times New Roman</vt:lpstr>
      <vt:lpstr>Wingdings</vt:lpstr>
      <vt:lpstr>Wingdings 2</vt:lpstr>
      <vt:lpstr>Wingdings 3</vt:lpstr>
      <vt:lpstr>3_Metro</vt:lpstr>
      <vt:lpstr>8_Metro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311</cp:revision>
  <dcterms:created xsi:type="dcterms:W3CDTF">2008-12-28T11:50:57Z</dcterms:created>
  <dcterms:modified xsi:type="dcterms:W3CDTF">2024-01-17T04:56:10Z</dcterms:modified>
</cp:coreProperties>
</file>