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46"/>
  </p:notesMasterIdLst>
  <p:sldIdLst>
    <p:sldId id="699" r:id="rId3"/>
    <p:sldId id="529" r:id="rId4"/>
    <p:sldId id="824" r:id="rId5"/>
    <p:sldId id="825" r:id="rId6"/>
    <p:sldId id="826" r:id="rId7"/>
    <p:sldId id="827" r:id="rId8"/>
    <p:sldId id="828" r:id="rId9"/>
    <p:sldId id="829" r:id="rId10"/>
    <p:sldId id="830" r:id="rId11"/>
    <p:sldId id="831" r:id="rId12"/>
    <p:sldId id="832" r:id="rId13"/>
    <p:sldId id="833" r:id="rId14"/>
    <p:sldId id="834" r:id="rId15"/>
    <p:sldId id="835" r:id="rId16"/>
    <p:sldId id="836" r:id="rId17"/>
    <p:sldId id="837" r:id="rId18"/>
    <p:sldId id="838" r:id="rId19"/>
    <p:sldId id="839" r:id="rId20"/>
    <p:sldId id="720" r:id="rId21"/>
    <p:sldId id="721" r:id="rId22"/>
    <p:sldId id="426" r:id="rId23"/>
    <p:sldId id="840" r:id="rId24"/>
    <p:sldId id="709" r:id="rId25"/>
    <p:sldId id="706" r:id="rId26"/>
    <p:sldId id="841" r:id="rId27"/>
    <p:sldId id="722" r:id="rId28"/>
    <p:sldId id="707" r:id="rId29"/>
    <p:sldId id="724" r:id="rId30"/>
    <p:sldId id="842" r:id="rId31"/>
    <p:sldId id="843" r:id="rId32"/>
    <p:sldId id="734" r:id="rId33"/>
    <p:sldId id="583" r:id="rId34"/>
    <p:sldId id="735" r:id="rId35"/>
    <p:sldId id="607" r:id="rId36"/>
    <p:sldId id="672" r:id="rId37"/>
    <p:sldId id="844" r:id="rId38"/>
    <p:sldId id="845" r:id="rId39"/>
    <p:sldId id="846" r:id="rId40"/>
    <p:sldId id="847" r:id="rId41"/>
    <p:sldId id="848" r:id="rId42"/>
    <p:sldId id="849" r:id="rId43"/>
    <p:sldId id="586" r:id="rId44"/>
    <p:sldId id="299" r:id="rId45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00"/>
    <a:srgbClr val="800000"/>
    <a:srgbClr val="006600"/>
    <a:srgbClr val="0033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60"/>
  </p:normalViewPr>
  <p:slideViewPr>
    <p:cSldViewPr>
      <p:cViewPr varScale="1">
        <p:scale>
          <a:sx n="41" d="100"/>
          <a:sy n="41" d="100"/>
        </p:scale>
        <p:origin x="120" y="77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44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6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2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9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8158" y="3174343"/>
            <a:ext cx="22367153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mit-Tieni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Samwel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Sam 24, 2.9-17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63847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“Trid int li jiġuk tliet snin ta’ għaks fuq l-art? Jew taħrab għal tliet xhur minn quddiem l-għadu tiegħek hu u jiġri warajk?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5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63847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Jonkella li jkun hemm tlitt ijiem pesta f’pajjiżek? Issa aħsibha u għidli x’għandi nwieġeb lil min bagħatni”.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David wieġeb lil Gad: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8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63847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“Inħossni f’diqa kbira: Ħalli naqa’ f’id il-Mulej, għax kbira l-ħniena tiegħu; imma ma rridx naqa’ f’idejn il-bnedmin!”.</a:t>
            </a:r>
          </a:p>
        </p:txBody>
      </p:sp>
    </p:spTree>
    <p:extLst>
      <p:ext uri="{BB962C8B-B14F-4D97-AF65-F5344CB8AC3E}">
        <p14:creationId xmlns:p14="http://schemas.microsoft.com/office/powerpoint/2010/main" val="38076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63847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l-Mulej bagħat il-pesta f’Iżrael, minn filgħodu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sal-ħin miftiehem, u mietu mill-poplu – minn Dan sa Birsaba – sebgħin elf ruħ.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5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23399750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 l-anġlu kien sejjer imidd idu għal fuq Ġerusalemm biex jeqridha,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il-Mulej sogħob bih mid-deni,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 qal lill-anġlu li kien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5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0"/>
            <a:ext cx="22898544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qiegħed jagħmel ħerba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mill-poplu: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“Biżżejjed! Żomm idek!”.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Dak il-ħin l-anġlu tal-Mulej kien ħdejn il-qiegħa ta’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4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427218"/>
            <a:ext cx="22898544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Arawna, il-Ġebusi. Xħin David lemaħ lill-anġlu jaħbat għan-nies kellem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lill-Mulej u qallu: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96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428012"/>
            <a:ext cx="22898544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“Arani, jien dnibt, u jien għamilt id-deni! Imma dawn in-nagħaġ x’għamlu? </a:t>
            </a:r>
            <a:endParaRPr lang="en-GB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8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3813281"/>
            <a:ext cx="22898544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tkun, nitolbok, idek fuqi, u fuq dar missieri!”</a:t>
            </a:r>
            <a:endParaRPr lang="en-GB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12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64" y="3879235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1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27218"/>
            <a:ext cx="2268251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is-sultan David qal lil Ġowab 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lill-kmandanti tal-eżerċtu li kienu miegħu: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826668" y="3419674"/>
            <a:ext cx="21818424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Aħfirli, Mulej,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il-ħażen tiegħi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669" y="26474"/>
            <a:ext cx="17315870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02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78595" y="1450987"/>
            <a:ext cx="2304256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ħtijietu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maħfura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mistur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78595" y="1450987"/>
            <a:ext cx="2304256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ebda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ħażen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jgħoddlu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l-Mulej,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ebda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qerq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f’qalbu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40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44058"/>
            <a:ext cx="21581747" cy="49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Aħfirli, Mulej,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il-ħażen tiegħi</a:t>
            </a:r>
          </a:p>
        </p:txBody>
      </p:sp>
    </p:spTree>
    <p:extLst>
      <p:ext uri="{BB962C8B-B14F-4D97-AF65-F5344CB8AC3E}">
        <p14:creationId xmlns:p14="http://schemas.microsoft.com/office/powerpoint/2010/main" val="3766602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8012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Id-dnub tiegħi jien stqarrejtlek,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l-ħażen tiegħi ma ħbejthulekx.</a:t>
            </a:r>
          </a:p>
        </p:txBody>
      </p:sp>
    </p:spTree>
    <p:extLst>
      <p:ext uri="{BB962C8B-B14F-4D97-AF65-F5344CB8AC3E}">
        <p14:creationId xmlns:p14="http://schemas.microsoft.com/office/powerpoint/2010/main" val="2956284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8012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għedt: </a:t>
            </a: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“Quddiem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nistqarr ħtijieti”.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int ħfirtli l-ħażen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tad-dnub tiegħi.</a:t>
            </a:r>
          </a:p>
        </p:txBody>
      </p:sp>
    </p:spTree>
    <p:extLst>
      <p:ext uri="{BB962C8B-B14F-4D97-AF65-F5344CB8AC3E}">
        <p14:creationId xmlns:p14="http://schemas.microsoft.com/office/powerpoint/2010/main" val="1457249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44058"/>
            <a:ext cx="21581747" cy="49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Aħfirli, Mulej,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il-ħażen tiegħi</a:t>
            </a:r>
          </a:p>
        </p:txBody>
      </p:sp>
    </p:spTree>
    <p:extLst>
      <p:ext uri="{BB962C8B-B14F-4D97-AF65-F5344CB8AC3E}">
        <p14:creationId xmlns:p14="http://schemas.microsoft.com/office/powerpoint/2010/main" val="920630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179314"/>
            <a:ext cx="23399749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 kull min hu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twajjeb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jitlob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niket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ifuru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ilmijiet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kotrana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jilħquh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33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3281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Aħfirli, Mulej,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il-ħażen tiegħi</a:t>
            </a:r>
          </a:p>
        </p:txBody>
      </p:sp>
    </p:spTree>
    <p:extLst>
      <p:ext uri="{BB962C8B-B14F-4D97-AF65-F5344CB8AC3E}">
        <p14:creationId xmlns:p14="http://schemas.microsoft.com/office/powerpoint/2010/main" val="1835655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1427218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kenn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għalija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mit-taħbit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tħarisni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iddawwarni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tferraħni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bil-ħelsien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tiegħek.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8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63847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“Morru duru mat-tribujiet kollha ta’ Iżrael, minn Dan sa Birsaba, u għoddu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l-poplu, biex jien inkun naf l-għadd tal-poplu”.</a:t>
            </a:r>
          </a:p>
        </p:txBody>
      </p:sp>
    </p:spTree>
    <p:extLst>
      <p:ext uri="{BB962C8B-B14F-4D97-AF65-F5344CB8AC3E}">
        <p14:creationId xmlns:p14="http://schemas.microsoft.com/office/powerpoint/2010/main" val="469831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3813281"/>
            <a:ext cx="21581747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Aħfirli, Mulej,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il-ħażen tiegħi</a:t>
            </a:r>
          </a:p>
        </p:txBody>
      </p:sp>
    </p:spTree>
    <p:extLst>
      <p:ext uri="{BB962C8B-B14F-4D97-AF65-F5344CB8AC3E}">
        <p14:creationId xmlns:p14="http://schemas.microsoft.com/office/powerpoint/2010/main" val="517606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906728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672" y="179314"/>
            <a:ext cx="21762406" cy="12130819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In-nagħaġ tiegħi jisimgħu leħni,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jiena nagħrafhom, jgħid il-Mulej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huma jimxu warajja.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3850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58615" y="1793024"/>
            <a:ext cx="22682520" cy="886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6, 1-6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mar lejn pajjiżu u d-dixxipli tiegħu marru miegħu. Meta wasal is-Sibt, daħal jgħallem fis-sinagoga, 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l-ħafna li semgħuh bdew jistagħġbu u jgħidu: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“Mnejn kisbu dan kollu? U x’inhu dan l-għerf li ngħatalu biex saħansitra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5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qegħdin isiru dawn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l-għeġubijiet kbar b’idejh? Dan mhuwiex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il-mastrudaxxa bin Marija u ħu Ġakbu u Ġożè u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19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Ġuda u Xmun? U ħutu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l-bniet mhumiex hawn magħna?”.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huma skandalizzaw ruħhom minħabba fih. </a:t>
            </a:r>
          </a:p>
        </p:txBody>
      </p:sp>
    </p:spTree>
    <p:extLst>
      <p:ext uri="{BB962C8B-B14F-4D97-AF65-F5344CB8AC3E}">
        <p14:creationId xmlns:p14="http://schemas.microsoft.com/office/powerpoint/2010/main" val="2707909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Qalilhom Ġesù: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“Ebda profeta ma hu bla ġieħ jekk mhux f’pajjiżu u fost qrabatu u f’daru stess”. </a:t>
            </a:r>
          </a:p>
        </p:txBody>
      </p:sp>
    </p:spTree>
    <p:extLst>
      <p:ext uri="{BB962C8B-B14F-4D97-AF65-F5344CB8AC3E}">
        <p14:creationId xmlns:p14="http://schemas.microsoft.com/office/powerpoint/2010/main" val="138094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63847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Ġowab ta lis-sultan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l-għadd taċ-ċensiment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tal-poplu, li kien ilaħħaq għal Iżrael tmien mitt elf raġel kapaċi jislet ix-xabla;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85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22611" y="217847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hemmhekk ma sata’ jagħmel ebda miraklu, ħlief li qiegħed idejh fuq ftit morda u fejjaqhom; u baqa’ mistagħġeb bin-nuqqas ta’</a:t>
            </a:r>
          </a:p>
        </p:txBody>
      </p:sp>
    </p:spTree>
    <p:extLst>
      <p:ext uri="{BB962C8B-B14F-4D97-AF65-F5344CB8AC3E}">
        <p14:creationId xmlns:p14="http://schemas.microsoft.com/office/powerpoint/2010/main" val="459527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2620646"/>
            <a:ext cx="2261051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fidi tagħhom. Ġesù mar idur l-irħula ta’ dawk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l-inħawi jgħallem.</a:t>
            </a:r>
          </a:p>
        </p:txBody>
      </p:sp>
    </p:spTree>
    <p:extLst>
      <p:ext uri="{BB962C8B-B14F-4D97-AF65-F5344CB8AC3E}">
        <p14:creationId xmlns:p14="http://schemas.microsoft.com/office/powerpoint/2010/main" val="3287481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688723"/>
            <a:ext cx="22838996" cy="49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63847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għal Ġuda ħames mitt elf raġel. Iżda wara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ċ-ċensiment tal-poplu David ħass qalbu ttaqtaq, u qal lill-Mulej: </a:t>
            </a:r>
          </a:p>
        </p:txBody>
      </p:sp>
    </p:spTree>
    <p:extLst>
      <p:ext uri="{BB962C8B-B14F-4D97-AF65-F5344CB8AC3E}">
        <p14:creationId xmlns:p14="http://schemas.microsoft.com/office/powerpoint/2010/main" val="396586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63847"/>
            <a:ext cx="22682519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“Dnibt bil-kbir b’li għamilt; issa, Mulej, neħħi nitolbok, dan il-ħażen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tal-qaddej tiegħek, għax tbellaħt bil-bosta”.</a:t>
            </a:r>
          </a:p>
        </p:txBody>
      </p:sp>
    </p:spTree>
    <p:extLst>
      <p:ext uri="{BB962C8B-B14F-4D97-AF65-F5344CB8AC3E}">
        <p14:creationId xmlns:p14="http://schemas.microsoft.com/office/powerpoint/2010/main" val="337250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27218"/>
            <a:ext cx="2268251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Xħin David qam filgħodu, il-Mulej kellem lil Gad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il-profeta, il-veġġent ta’ David, u qallu: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89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28012"/>
            <a:ext cx="2268251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“Mur u għid lil David: Dan jgħid il-Mulej: ‘Tliet ħwejjeġ inqegħedlek quddiemek;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6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427218"/>
            <a:ext cx="22682519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agħżel waħda minnhom u jien nagħmilhielek”.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Gad mar għand David u ħabbarlu u qallu: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60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716</Words>
  <Application>Microsoft Office PowerPoint</Application>
  <PresentationFormat>Custom</PresentationFormat>
  <Paragraphs>112</Paragraphs>
  <Slides>43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335</cp:revision>
  <dcterms:created xsi:type="dcterms:W3CDTF">2008-12-28T11:50:57Z</dcterms:created>
  <dcterms:modified xsi:type="dcterms:W3CDTF">2024-01-11T14:39:16Z</dcterms:modified>
</cp:coreProperties>
</file>