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12" r:id="rId2"/>
  </p:sldMasterIdLst>
  <p:notesMasterIdLst>
    <p:notesMasterId r:id="rId42"/>
  </p:notesMasterIdLst>
  <p:sldIdLst>
    <p:sldId id="699" r:id="rId3"/>
    <p:sldId id="529" r:id="rId4"/>
    <p:sldId id="850" r:id="rId5"/>
    <p:sldId id="851" r:id="rId6"/>
    <p:sldId id="852" r:id="rId7"/>
    <p:sldId id="853" r:id="rId8"/>
    <p:sldId id="854" r:id="rId9"/>
    <p:sldId id="855" r:id="rId10"/>
    <p:sldId id="856" r:id="rId11"/>
    <p:sldId id="857" r:id="rId12"/>
    <p:sldId id="858" r:id="rId13"/>
    <p:sldId id="859" r:id="rId14"/>
    <p:sldId id="860" r:id="rId15"/>
    <p:sldId id="720" r:id="rId16"/>
    <p:sldId id="721" r:id="rId17"/>
    <p:sldId id="426" r:id="rId18"/>
    <p:sldId id="861" r:id="rId19"/>
    <p:sldId id="709" r:id="rId20"/>
    <p:sldId id="706" r:id="rId21"/>
    <p:sldId id="862" r:id="rId22"/>
    <p:sldId id="722" r:id="rId23"/>
    <p:sldId id="707" r:id="rId24"/>
    <p:sldId id="863" r:id="rId25"/>
    <p:sldId id="724" r:id="rId26"/>
    <p:sldId id="734" r:id="rId27"/>
    <p:sldId id="583" r:id="rId28"/>
    <p:sldId id="735" r:id="rId29"/>
    <p:sldId id="607" r:id="rId30"/>
    <p:sldId id="672" r:id="rId31"/>
    <p:sldId id="864" r:id="rId32"/>
    <p:sldId id="865" r:id="rId33"/>
    <p:sldId id="866" r:id="rId34"/>
    <p:sldId id="867" r:id="rId35"/>
    <p:sldId id="868" r:id="rId36"/>
    <p:sldId id="869" r:id="rId37"/>
    <p:sldId id="870" r:id="rId38"/>
    <p:sldId id="871" r:id="rId39"/>
    <p:sldId id="586" r:id="rId40"/>
    <p:sldId id="299" r:id="rId41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000"/>
    <a:srgbClr val="800000"/>
    <a:srgbClr val="006600"/>
    <a:srgbClr val="0033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60"/>
  </p:normalViewPr>
  <p:slideViewPr>
    <p:cSldViewPr>
      <p:cViewPr varScale="1">
        <p:scale>
          <a:sx n="37" d="100"/>
          <a:sy n="37" d="100"/>
        </p:scale>
        <p:origin x="102" y="94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14/01/2024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4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08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8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2" r:id="rId8"/>
    <p:sldLayoutId id="2147485088" r:id="rId9"/>
    <p:sldLayoutId id="2147485083" r:id="rId10"/>
    <p:sldLayoutId id="2147485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8158" y="3174343"/>
            <a:ext cx="22367153" cy="65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mill-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Ewwel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Ktieb</a:t>
            </a:r>
            <a:endParaRPr lang="mt-MT" sz="155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tas-Slaten</a:t>
            </a: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Slaten 10, 1-10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0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henjin il-qaddejja tiegħek, li qegħdin miegħek u jisimgħu dejjem l-għerf tiegħek. Ikun imbierek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il-Mulej, Alla tiegħek, </a:t>
            </a:r>
          </a:p>
        </p:txBody>
      </p:sp>
    </p:spTree>
    <p:extLst>
      <p:ext uri="{BB962C8B-B14F-4D97-AF65-F5344CB8AC3E}">
        <p14:creationId xmlns:p14="http://schemas.microsoft.com/office/powerpoint/2010/main" val="4126607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0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tgħaxxaq bik u qiegħdek fuq it-tron ta’ Iżrael, għaliex il-Mulej dejjem ħabb lil Iżrael u għamlek sultan fuqhom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39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0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tagħmel il-ħaqq 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l-ġustizzja”.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Imbagħad tat lis-sultan mija 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għoxrin talent deheb, kotra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kbira ta’ ħwawar u ħaġar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19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427218"/>
            <a:ext cx="22682519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prezzjuż: qatt ma ġiet kotra kbira ta’ ħwawar daqs dik li ġiebet is-sultana ta’ Saba lis-sultan Salamun.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01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764" y="3879235"/>
            <a:ext cx="21942261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17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790663" y="4715818"/>
            <a:ext cx="21818424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Minn fomm il-ġust joħroġ kliem l-għerf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669" y="26474"/>
            <a:ext cx="17315870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02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78595" y="2620646"/>
            <a:ext cx="23042560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Erħi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fil-Mulej it-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afda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fih, u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jagħmel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78595" y="1450987"/>
            <a:ext cx="23042560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juri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bħad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-dawl is-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d-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dritt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 bħal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nofsinhar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7231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44058"/>
            <a:ext cx="21581747" cy="49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Minn fomm il-ġust joħroġ kliem l-għerf</a:t>
            </a:r>
          </a:p>
        </p:txBody>
      </p:sp>
    </p:spTree>
    <p:extLst>
      <p:ext uri="{BB962C8B-B14F-4D97-AF65-F5344CB8AC3E}">
        <p14:creationId xmlns:p14="http://schemas.microsoft.com/office/powerpoint/2010/main" val="3766602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2619852"/>
            <a:ext cx="21581747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 fomm il-ġust joħroġ kliem l-għerf,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lsienu jgħid is-sewwa.</a:t>
            </a:r>
          </a:p>
        </p:txBody>
      </p:sp>
    </p:spTree>
    <p:extLst>
      <p:ext uri="{BB962C8B-B14F-4D97-AF65-F5344CB8AC3E}">
        <p14:creationId xmlns:p14="http://schemas.microsoft.com/office/powerpoint/2010/main" val="295628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0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is-sultana ta’ Saba semgħet bil-fama ta’ tħabrik Salamun għal isem il-Mulej, u ġiet biex 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iġġarrbu b’mistoqsijiet iebsa.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8012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Il-liġi ta’ Alla tiegħu għal qalbu,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jitfixkilx fil-mixi tiegħu.</a:t>
            </a:r>
          </a:p>
        </p:txBody>
      </p:sp>
    </p:spTree>
    <p:extLst>
      <p:ext uri="{BB962C8B-B14F-4D97-AF65-F5344CB8AC3E}">
        <p14:creationId xmlns:p14="http://schemas.microsoft.com/office/powerpoint/2010/main" val="1894342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44058"/>
            <a:ext cx="21581747" cy="49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Minn fomm il-ġust joħroġ kliem l-għerf</a:t>
            </a:r>
          </a:p>
        </p:txBody>
      </p:sp>
    </p:spTree>
    <p:extLst>
      <p:ext uri="{BB962C8B-B14F-4D97-AF65-F5344CB8AC3E}">
        <p14:creationId xmlns:p14="http://schemas.microsoft.com/office/powerpoint/2010/main" val="920630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644" y="1428012"/>
            <a:ext cx="23399749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salvazzjoni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ġusti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mill-Mulej;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kenn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żmien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għawġ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2933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-17710" y="1427218"/>
            <a:ext cx="23399749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jgħinhom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jeħlishom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ħżiena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isalvahom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għax fih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jistkennu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44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3281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Minn fomm il-ġust joħroġ kliem l-għerf</a:t>
            </a:r>
          </a:p>
        </p:txBody>
      </p:sp>
    </p:spTree>
    <p:extLst>
      <p:ext uri="{BB962C8B-B14F-4D97-AF65-F5344CB8AC3E}">
        <p14:creationId xmlns:p14="http://schemas.microsoft.com/office/powerpoint/2010/main" val="1835655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4906728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7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672" y="1427218"/>
            <a:ext cx="21762406" cy="9745551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tiegħek hi </a:t>
            </a:r>
            <a:endParaRPr 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l-verità:</a:t>
            </a:r>
          </a:p>
          <a:p>
            <a:pPr algn="ctr"/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qaddisna permezz </a:t>
            </a:r>
            <a:endParaRPr 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tal-verità.</a:t>
            </a:r>
            <a:endParaRPr 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003850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5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58615" y="1793024"/>
            <a:ext cx="22682520" cy="917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mt-MT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7, 14-23</a:t>
            </a:r>
            <a:endParaRPr lang="mt-MT" sz="1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Glorja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2620646"/>
            <a:ext cx="22610511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Ġesù raġa’ sejjaħ in-nies lejh u qalilhom:</a:t>
            </a: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0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ġiet Ġerusalemm b’qatgħa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ġmielha ta’ kbarat magħha, u b’iġmla mgħobbija b’tagħbija kbira ta’ ħwawar, u deheb u ħaġar prezzjuż, </a:t>
            </a:r>
          </a:p>
        </p:txBody>
      </p:sp>
    </p:spTree>
    <p:extLst>
      <p:ext uri="{BB962C8B-B14F-4D97-AF65-F5344CB8AC3E}">
        <p14:creationId xmlns:p14="http://schemas.microsoft.com/office/powerpoint/2010/main" val="115041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428012"/>
            <a:ext cx="2261051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“Isimgħuni, intom ilkoll, u ifhmuni! Ma hemm xejn minn barra li meta jidħol fi bniedem itebbgħu; 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58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2619852"/>
            <a:ext cx="22610511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dak li joħroġ minn ġol-bniedem, dak hu li jtabba’ lill-bniedem”.</a:t>
            </a:r>
          </a:p>
        </p:txBody>
      </p:sp>
    </p:spTree>
    <p:extLst>
      <p:ext uri="{BB962C8B-B14F-4D97-AF65-F5344CB8AC3E}">
        <p14:creationId xmlns:p14="http://schemas.microsoft.com/office/powerpoint/2010/main" val="3954420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428012"/>
            <a:ext cx="2261051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 ħalla n-nies u daħal id-dar, id-dixxipli tiegħu staqsewh fuq il-parabbola. U hu qalilhom:</a:t>
            </a:r>
          </a:p>
        </p:txBody>
      </p:sp>
    </p:spTree>
    <p:extLst>
      <p:ext uri="{BB962C8B-B14F-4D97-AF65-F5344CB8AC3E}">
        <p14:creationId xmlns:p14="http://schemas.microsoft.com/office/powerpoint/2010/main" val="1944626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“Intom ukoll daqshekk bla moħħ? Ma tifhmux li xejn ma jista’ jtabba’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lill-bniedem minn dak li jidħol ġo fih minn barra, 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62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427218"/>
            <a:ext cx="2261051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darba dan mhux fil-qalb imur, iżda fl-istonku, biex imbagħad jintrema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fil-ħofra?”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039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B’hekk wera li l-ikel kollu hu safi. U qalilhom: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“Dak li joħroġ minn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ġol-bniedem, dak hu li jtabba’ lill-bniedem. </a:t>
            </a:r>
          </a:p>
        </p:txBody>
      </p:sp>
    </p:spTree>
    <p:extLst>
      <p:ext uri="{BB962C8B-B14F-4D97-AF65-F5344CB8AC3E}">
        <p14:creationId xmlns:p14="http://schemas.microsoft.com/office/powerpoint/2010/main" val="1646891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hu minn ġewwa, mill-qalb tal-bniedem, li joħorġu l-ħsibijiet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il-ħżiena, żína, serq, qtil, adulterju, regħba, ħażen, </a:t>
            </a:r>
          </a:p>
        </p:txBody>
      </p:sp>
    </p:spTree>
    <p:extLst>
      <p:ext uri="{BB962C8B-B14F-4D97-AF65-F5344CB8AC3E}">
        <p14:creationId xmlns:p14="http://schemas.microsoft.com/office/powerpoint/2010/main" val="2446019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qerq, libertinaġġ, għejra, malafama, suppervja u bluha. Dal-ħażen kollu minn ġewwa joħroġ u jtabba’ lill-bniedem”.</a:t>
            </a:r>
          </a:p>
        </p:txBody>
      </p:sp>
    </p:spTree>
    <p:extLst>
      <p:ext uri="{BB962C8B-B14F-4D97-AF65-F5344CB8AC3E}">
        <p14:creationId xmlns:p14="http://schemas.microsoft.com/office/powerpoint/2010/main" val="202199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3688723"/>
            <a:ext cx="22838996" cy="49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0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ġiet għand Salamun, u qaltlu kulma kellha maħżun f’qalbha. U Salamun weġibha għal kulma staqsietu; xejn ma kien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0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0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hemm li baqa’ moħbi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għas-sultan, li ma kienx jista’ jwieġbu.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meta s-sultana ta’ Saba rat l-għerf kollu ta’ Salamun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90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0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d-dar li kien bena, l-ikel tal-mejda tiegħu, il-kunsill ta’ madwaru, is-servizz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tal-qaddejja u lbieshom,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il-kuppieri tiegħu, </a:t>
            </a:r>
          </a:p>
        </p:txBody>
      </p:sp>
    </p:spTree>
    <p:extLst>
      <p:ext uri="{BB962C8B-B14F-4D97-AF65-F5344CB8AC3E}">
        <p14:creationId xmlns:p14="http://schemas.microsoft.com/office/powerpoint/2010/main" val="201662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0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s-sagrifiċċji tal-ħruq li kien joffri fit-tempju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tal-Mulej, baqgħet mistagħġba; u qalet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lis-sultan: </a:t>
            </a:r>
          </a:p>
        </p:txBody>
      </p:sp>
    </p:spTree>
    <p:extLst>
      <p:ext uri="{BB962C8B-B14F-4D97-AF65-F5344CB8AC3E}">
        <p14:creationId xmlns:p14="http://schemas.microsoft.com/office/powerpoint/2010/main" val="4065983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0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“Tassew minnu dak li smajt f’arti fuqek u fuq għerfek. Ma ridtx nemmen dawn il-ħwejjeġ qabel ma ġejt u rajt b’għajnejja. </a:t>
            </a:r>
          </a:p>
        </p:txBody>
      </p:sp>
    </p:spTree>
    <p:extLst>
      <p:ext uri="{BB962C8B-B14F-4D97-AF65-F5344CB8AC3E}">
        <p14:creationId xmlns:p14="http://schemas.microsoft.com/office/powerpoint/2010/main" val="413963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0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ma kinux ħabbruli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n-nofs! L-għerf u l-ġid tiegħek huma aktar milli smajt.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Henjin in-nies tiegħek,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46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636</Words>
  <Application>Microsoft Office PowerPoint</Application>
  <PresentationFormat>Custom</PresentationFormat>
  <Paragraphs>92</Paragraphs>
  <Slides>39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338</cp:revision>
  <dcterms:created xsi:type="dcterms:W3CDTF">2008-12-28T11:50:57Z</dcterms:created>
  <dcterms:modified xsi:type="dcterms:W3CDTF">2024-01-14T17:53:49Z</dcterms:modified>
</cp:coreProperties>
</file>