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4"/>
  </p:notesMasterIdLst>
  <p:sldIdLst>
    <p:sldId id="699" r:id="rId3"/>
    <p:sldId id="529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720" r:id="rId13"/>
    <p:sldId id="721" r:id="rId14"/>
    <p:sldId id="426" r:id="rId15"/>
    <p:sldId id="709" r:id="rId16"/>
    <p:sldId id="706" r:id="rId17"/>
    <p:sldId id="880" r:id="rId18"/>
    <p:sldId id="722" r:id="rId19"/>
    <p:sldId id="707" r:id="rId20"/>
    <p:sldId id="881" r:id="rId21"/>
    <p:sldId id="724" r:id="rId22"/>
    <p:sldId id="734" r:id="rId23"/>
    <p:sldId id="583" r:id="rId24"/>
    <p:sldId id="735" r:id="rId25"/>
    <p:sldId id="607" r:id="rId26"/>
    <p:sldId id="672" r:id="rId27"/>
    <p:sldId id="882" r:id="rId28"/>
    <p:sldId id="883" r:id="rId29"/>
    <p:sldId id="884" r:id="rId30"/>
    <p:sldId id="885" r:id="rId31"/>
    <p:sldId id="586" r:id="rId32"/>
    <p:sldId id="299" r:id="rId33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006600"/>
    <a:srgbClr val="0033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41" d="100"/>
          <a:sy n="41" d="100"/>
        </p:scale>
        <p:origin x="90" y="7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9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3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1, 19-27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4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iżżur l-iltiema u r-romol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fl-hemm tagħhom, u żżomm ruħek bla tinġis ’il bogħod mid-dinja.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9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90663" y="4715818"/>
            <a:ext cx="21818424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Mulej, min jgħammar fid-dar tiegħek?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217847"/>
            <a:ext cx="2304256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jgħix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jgħid 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jqassasx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lsienu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jagħmilx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Mulej, min jgħammar fid-dar tiegħek?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547466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jgħajjarx lil għajru;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jistmax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 ħażin,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jweġġaħ lil dawk li jibżgħu mill-Mulej.</a:t>
            </a:r>
          </a:p>
        </p:txBody>
      </p:sp>
    </p:spTree>
    <p:extLst>
      <p:ext uri="{BB962C8B-B14F-4D97-AF65-F5344CB8AC3E}">
        <p14:creationId xmlns:p14="http://schemas.microsoft.com/office/powerpoint/2010/main" val="246562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Mulej, min jgħammar fid-dar tiegħek?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44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jislef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jitlobx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imgħax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jixxaħħamx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hu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3813281"/>
            <a:ext cx="23399749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jitħarrek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26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Kunu afu dan, ħuti għeżież. Araw li kull bniedem ikun ħafif biex jisma’, tqil biex jitkellem, tqil biex jinkorla.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Mulej, min jgħammar fid-dar tiegħek?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378"/>
            <a:ext cx="23399750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Il-Missier ta’ Sidna Ġesù Kristu,</a:t>
            </a: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idawlilkom l-għajnejn ta’ qalbkom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tagħrfu x’inhi t-tama tas-sejħa tagħkom.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91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8, 22-26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d-dixxipli waslu Betsajda, u ħadulu quddiemu raġel agħma u talbuh imissu.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Qabad l-agħma minn idu u ħadu barra mir-raħal, beżaqlu f’għajnejh, qiegħed idejh fuqu u staqsieh: </a:t>
            </a:r>
          </a:p>
        </p:txBody>
      </p:sp>
    </p:spTree>
    <p:extLst>
      <p:ext uri="{BB962C8B-B14F-4D97-AF65-F5344CB8AC3E}">
        <p14:creationId xmlns:p14="http://schemas.microsoft.com/office/powerpoint/2010/main" val="2196697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20" y="179314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“Qiegħed tara xi ħaġa?”.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ħares ’il fuq u qal: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“Qiegħed nara n-nies, imma qiegħed narahom donnhom siġar mexjin”. </a:t>
            </a:r>
          </a:p>
        </p:txBody>
      </p:sp>
    </p:spTree>
    <p:extLst>
      <p:ext uri="{BB962C8B-B14F-4D97-AF65-F5344CB8AC3E}">
        <p14:creationId xmlns:p14="http://schemas.microsoft.com/office/powerpoint/2010/main" val="71676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20" y="179314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raġa’ qegħedlu jdejh fuq għajnejh, u beda jara ċar: u kien imfejjaq, hekk li sar jara kollox tajjeb mill-bogħod ukoll. </a:t>
            </a:r>
          </a:p>
        </p:txBody>
      </p:sp>
    </p:spTree>
    <p:extLst>
      <p:ext uri="{BB962C8B-B14F-4D97-AF65-F5344CB8AC3E}">
        <p14:creationId xmlns:p14="http://schemas.microsoft.com/office/powerpoint/2010/main" val="304676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Bagħtu lura lejn daru, u qallu: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“Qis li ma tgħid xejn meta tmur ir-raħal”.</a:t>
            </a:r>
          </a:p>
        </p:txBody>
      </p:sp>
    </p:spTree>
    <p:extLst>
      <p:ext uri="{BB962C8B-B14F-4D97-AF65-F5344CB8AC3E}">
        <p14:creationId xmlns:p14="http://schemas.microsoft.com/office/powerpoint/2010/main" val="303179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bniedem inkurlat ma jagħmilx il-ġustizzja ta’ Alla. Neħħu għalhekk minn fuqkom kulma hu mniġġes u kull fdal ta’ ħażen, </a:t>
            </a:r>
          </a:p>
        </p:txBody>
      </p:sp>
    </p:spTree>
    <p:extLst>
      <p:ext uri="{BB962C8B-B14F-4D97-AF65-F5344CB8AC3E}">
        <p14:creationId xmlns:p14="http://schemas.microsoft.com/office/powerpoint/2010/main" val="257676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ilqgħu bil-ħlewwa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l-kelma mħawla fikom, li tista’ ssalvalkom ruħkom. Kunu intom dawk li jagħmlu l-kelma, </a:t>
            </a:r>
          </a:p>
        </p:txBody>
      </p:sp>
    </p:spTree>
    <p:extLst>
      <p:ext uri="{BB962C8B-B14F-4D97-AF65-F5344CB8AC3E}">
        <p14:creationId xmlns:p14="http://schemas.microsoft.com/office/powerpoint/2010/main" val="238830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mhux tisimgħuha biss u hekk tqarrqu bikom infuskom. Għax jekk xi ħadd jisma’ l-kelma u ma jagħmilhiex, </a:t>
            </a:r>
          </a:p>
        </p:txBody>
      </p:sp>
    </p:spTree>
    <p:extLst>
      <p:ext uri="{BB962C8B-B14F-4D97-AF65-F5344CB8AC3E}">
        <p14:creationId xmlns:p14="http://schemas.microsoft.com/office/powerpoint/2010/main" val="252247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ikun bħal bniedem li jara f’mera l-wiċċ li bih twieled: jara lilu nnifsu, jitlaq, u malajr jinsa kif kien.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8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dak li jgħarbel sewwa l-liġi perfetta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tal-ħelsien, u jżomm sħiħ magħha, ma jkunx wieħed li jisma’ biss u jinsa, </a:t>
            </a:r>
          </a:p>
        </p:txBody>
      </p:sp>
    </p:spTree>
    <p:extLst>
      <p:ext uri="{BB962C8B-B14F-4D97-AF65-F5344CB8AC3E}">
        <p14:creationId xmlns:p14="http://schemas.microsoft.com/office/powerpoint/2010/main" val="218194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jkun wieħed li jagħmilha; hieni dan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fl-għemil tiegħu. Jekk xi ħadd jidhirlu li hu reliġjuż,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3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4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lsienu ma jrażżnux u jqarraq b’qalbu, fiergħa hi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r-reliġjon tiegħu. Quddiem Alla u Missierna r-reliġjon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ġenwina u bla tebgħa hija din: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26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507</Words>
  <Application>Microsoft Office PowerPoint</Application>
  <PresentationFormat>Custom</PresentationFormat>
  <Paragraphs>72</Paragraphs>
  <Slides>31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339</cp:revision>
  <dcterms:created xsi:type="dcterms:W3CDTF">2008-12-28T11:50:57Z</dcterms:created>
  <dcterms:modified xsi:type="dcterms:W3CDTF">2024-01-16T07:30:16Z</dcterms:modified>
</cp:coreProperties>
</file>