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  <p:sldMasterId id="2147485112" r:id="rId2"/>
  </p:sldMasterIdLst>
  <p:notesMasterIdLst>
    <p:notesMasterId r:id="rId32"/>
  </p:notesMasterIdLst>
  <p:sldIdLst>
    <p:sldId id="699" r:id="rId3"/>
    <p:sldId id="529" r:id="rId4"/>
    <p:sldId id="890" r:id="rId5"/>
    <p:sldId id="891" r:id="rId6"/>
    <p:sldId id="892" r:id="rId7"/>
    <p:sldId id="893" r:id="rId8"/>
    <p:sldId id="720" r:id="rId9"/>
    <p:sldId id="721" r:id="rId10"/>
    <p:sldId id="426" r:id="rId11"/>
    <p:sldId id="894" r:id="rId12"/>
    <p:sldId id="709" r:id="rId13"/>
    <p:sldId id="706" r:id="rId14"/>
    <p:sldId id="895" r:id="rId15"/>
    <p:sldId id="886" r:id="rId16"/>
    <p:sldId id="707" r:id="rId17"/>
    <p:sldId id="896" r:id="rId18"/>
    <p:sldId id="887" r:id="rId19"/>
    <p:sldId id="888" r:id="rId20"/>
    <p:sldId id="889" r:id="rId21"/>
    <p:sldId id="734" r:id="rId22"/>
    <p:sldId id="583" r:id="rId23"/>
    <p:sldId id="735" r:id="rId24"/>
    <p:sldId id="607" r:id="rId25"/>
    <p:sldId id="672" r:id="rId26"/>
    <p:sldId id="897" r:id="rId27"/>
    <p:sldId id="898" r:id="rId28"/>
    <p:sldId id="899" r:id="rId29"/>
    <p:sldId id="586" r:id="rId30"/>
    <p:sldId id="299" r:id="rId31"/>
  </p:sldIdLst>
  <p:sldSz cx="23399750" cy="1259998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3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8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314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776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239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702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0000"/>
    <a:srgbClr val="800000"/>
    <a:srgbClr val="006600"/>
    <a:srgbClr val="003300"/>
    <a:srgbClr val="0000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11" autoAdjust="0"/>
    <p:restoredTop sz="94660"/>
  </p:normalViewPr>
  <p:slideViewPr>
    <p:cSldViewPr>
      <p:cViewPr varScale="1">
        <p:scale>
          <a:sx n="27" d="100"/>
          <a:sy n="27" d="100"/>
        </p:scale>
        <p:origin x="120" y="1302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FBB0BE-F57D-459E-AE8F-E61FDC19C325}" type="datetimeFigureOut">
              <a:rPr lang="en-GB"/>
              <a:pPr>
                <a:defRPr/>
              </a:pPr>
              <a:t>17/01/2024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1EFECC-839E-46D9-BDE2-BD6598FFB2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443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1pPr>
    <a:lvl2pPr marL="1028463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2pPr>
    <a:lvl3pPr marL="2056925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3pPr>
    <a:lvl4pPr marL="3085388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4pPr>
    <a:lvl5pPr marL="4113851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5pPr>
    <a:lvl6pPr marL="5142314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6pPr>
    <a:lvl7pPr marL="6170776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7pPr>
    <a:lvl8pPr marL="7199239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8pPr>
    <a:lvl9pPr marL="8227702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053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899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447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416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46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361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026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A985DF-B91E-41D8-AD34-3449F92A8707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2E0D10-6C49-41F2-8248-B35953CFF8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98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96181-8BC4-4D14-9541-2FE822BBEDC7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443F3-F40B-4A5B-B835-B874AE806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C61F4-AEE0-4F77-9BF8-A1E9531756F1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AB546-2E3F-4658-B8C6-E8B5A6580C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422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5446F0-8769-4B2C-A7CF-B101ABBA4ADF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3A3DE2-DD88-480F-8593-67B0C82AB4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031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A8B59-483A-48B7-876F-3DB050C6700A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571CC-A747-495F-BF8B-E4B8C6A824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34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6A426B-C4F2-47C1-89FC-199CCF8EA1AF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FC3232-E82F-47AB-A494-3CF89065BE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464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297AD3-D41C-4ED3-B777-82AE7FAB6094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E902E6-4CF9-42B7-AD98-B8E0B9ADA7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147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DA17A9-A782-413C-BC83-5DDA597B467F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957BBF-F8AB-4301-AC1D-C6F8FC6A62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980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65B8C-D559-4AA2-8084-479D0632BACE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5B6C4-B591-4E13-A2FB-5867B92D7D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83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A53078-C1E5-4C3F-ADE4-1D1F5E6513D5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ABFEC1-47A2-4BFF-A5AE-4490C87F65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417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9F3CC-09AB-42EE-8068-D03EBA3CE429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B6E16-82FF-49E3-9439-A4EB2028FF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56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44E5-136D-4A69-8F3F-7C7B8EC14D65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CAF99-FB7E-4568-B381-78B375D7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759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55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548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55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548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558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548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8A50C0-94B0-48AC-AF8E-7132775E8A0A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093BE3-14A7-4A96-B6B5-D4FCEEB324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959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AB4C1-1B13-49EF-97C6-FB0C1BF53237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18D38-A227-4AC4-96E4-C338DE19EC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520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6C7E8-8499-47D7-82CB-3FB134516C83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BEDE3-026C-4C14-9C3D-6BF48D6ABA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72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4F2AFD-0DF0-449F-9478-B32A4C0472A6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93555D-3F42-4FC9-93D4-FD7A3EA0AB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75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F066F-37E4-483B-837A-941A303A7BF3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A815D-8E88-440D-A01A-FDA9C525F7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70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F9B495-C2B0-42E5-8AB3-2251814308AC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2539BE-F85E-4391-A94B-E974EDA3AC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F79A3-F9CB-4682-A2FC-ADC14FEF8660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73FEF-D3A2-4532-AD11-F1816D624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45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C50D-8F48-49FB-9C44-BFEE2B7716D3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5CF7C-AC5E-4BE3-B885-C3A7294F4E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52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BFE6E-3C87-4543-B1ED-D809CEF90371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685DD-D278-4227-9585-A1D1E1B1BD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248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326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31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FC8E21-05BC-4F45-8B9A-B8AAF53CD13C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B28095-AC5D-4209-AC4E-EB141635F4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22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9B7B867-3F0D-4D1B-9234-902E050350BD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9142BB-28D4-4383-B28E-474669A16F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085" r:id="rId1"/>
    <p:sldLayoutId id="2147485078" r:id="rId2"/>
    <p:sldLayoutId id="2147485086" r:id="rId3"/>
    <p:sldLayoutId id="2147485079" r:id="rId4"/>
    <p:sldLayoutId id="2147485087" r:id="rId5"/>
    <p:sldLayoutId id="2147485080" r:id="rId6"/>
    <p:sldLayoutId id="2147485081" r:id="rId7"/>
    <p:sldLayoutId id="2147485082" r:id="rId8"/>
    <p:sldLayoutId id="2147485088" r:id="rId9"/>
    <p:sldLayoutId id="2147485083" r:id="rId10"/>
    <p:sldLayoutId id="21474850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D67B301-CB36-449B-9856-57250DCFE83A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BD9A838-772A-41C5-A741-8ACE45D557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5282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113" r:id="rId1"/>
    <p:sldLayoutId id="2147485114" r:id="rId2"/>
    <p:sldLayoutId id="2147485115" r:id="rId3"/>
    <p:sldLayoutId id="2147485116" r:id="rId4"/>
    <p:sldLayoutId id="2147485117" r:id="rId5"/>
    <p:sldLayoutId id="2147485118" r:id="rId6"/>
    <p:sldLayoutId id="2147485119" r:id="rId7"/>
    <p:sldLayoutId id="2147485120" r:id="rId8"/>
    <p:sldLayoutId id="2147485121" r:id="rId9"/>
    <p:sldLayoutId id="2147485122" r:id="rId10"/>
    <p:sldLayoutId id="21474851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16298" y="3043839"/>
            <a:ext cx="22367153" cy="651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>
              <a:defRPr/>
            </a:pP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 mill-</a:t>
            </a: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Ittra</a:t>
            </a: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ta’</a:t>
            </a:r>
            <a:endParaRPr lang="mt-MT" sz="155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55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 Ġakbu Appostlu</a:t>
            </a:r>
          </a:p>
          <a:p>
            <a:pPr algn="ctr"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Ġak 4, 13-17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24CD5F7-B39D-E0C4-716C-8D135D9FA912}"/>
                  </a:ext>
                </a:extLst>
              </p:cNvPr>
              <p:cNvSpPr txBox="1"/>
              <p:nvPr/>
            </p:nvSpPr>
            <p:spPr>
              <a:xfrm>
                <a:off x="11247120" y="5836920"/>
                <a:ext cx="20390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mt-MT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mt-MT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24CD5F7-B39D-E0C4-716C-8D135D9FA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7120" y="5836920"/>
                <a:ext cx="2039084" cy="276999"/>
              </a:xfrm>
              <a:prstGeom prst="rect">
                <a:avLst/>
              </a:prstGeom>
              <a:blipFill>
                <a:blip r:embed="rId2"/>
                <a:stretch>
                  <a:fillRect l="-2695" r="-2395" b="-35556"/>
                </a:stretch>
              </a:blipFill>
            </p:spPr>
            <p:txBody>
              <a:bodyPr/>
              <a:lstStyle/>
              <a:p>
                <a:r>
                  <a:rPr lang="mt-M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1137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0" y="1428012"/>
            <a:ext cx="23399750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kemm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</a:t>
            </a:r>
            <a:r>
              <a:rPr lang="el-GR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għar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l-kbar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poplu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kemm il-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għonja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kemm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fqar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7339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1488774"/>
            <a:ext cx="21581747" cy="962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Henjin il-foqra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fl-ispirtu, għax tagħhom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hija s-Saltna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tas-Smewwiet</a:t>
            </a:r>
          </a:p>
        </p:txBody>
      </p:sp>
    </p:spTree>
    <p:extLst>
      <p:ext uri="{BB962C8B-B14F-4D97-AF65-F5344CB8AC3E}">
        <p14:creationId xmlns:p14="http://schemas.microsoft.com/office/powerpoint/2010/main" val="3766602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538635" y="1547466"/>
            <a:ext cx="21581747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għandi nibża’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mill-jiem ħżiena,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meta jdur għalija l-ħażen ta’ dawk li jonsbuni?</a:t>
            </a:r>
          </a:p>
        </p:txBody>
      </p:sp>
    </p:spTree>
    <p:extLst>
      <p:ext uri="{BB962C8B-B14F-4D97-AF65-F5344CB8AC3E}">
        <p14:creationId xmlns:p14="http://schemas.microsoft.com/office/powerpoint/2010/main" val="2956284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538635" y="1547466"/>
            <a:ext cx="21581747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F’ġidhom it-tama tagħhom;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jiftaħru bil-kotra tal-għana tagħhom.</a:t>
            </a:r>
          </a:p>
        </p:txBody>
      </p:sp>
    </p:spTree>
    <p:extLst>
      <p:ext uri="{BB962C8B-B14F-4D97-AF65-F5344CB8AC3E}">
        <p14:creationId xmlns:p14="http://schemas.microsoft.com/office/powerpoint/2010/main" val="2844116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1488774"/>
            <a:ext cx="21581747" cy="962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Henjin il-foqra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fl-ispirtu, għax tagħhom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hija s-Saltna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tas-Smewwiet</a:t>
            </a:r>
          </a:p>
        </p:txBody>
      </p:sp>
    </p:spTree>
    <p:extLst>
      <p:ext uri="{BB962C8B-B14F-4D97-AF65-F5344CB8AC3E}">
        <p14:creationId xmlns:p14="http://schemas.microsoft.com/office/powerpoint/2010/main" val="146048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4644" y="1428012"/>
            <a:ext cx="23399749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Ħadd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jista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jifdi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lilu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nnifsu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jew jagħti lil Alla l-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prezz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fidwa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tiegħu.</a:t>
            </a:r>
          </a:p>
        </p:txBody>
      </p:sp>
    </p:spTree>
    <p:extLst>
      <p:ext uri="{BB962C8B-B14F-4D97-AF65-F5344CB8AC3E}">
        <p14:creationId xmlns:p14="http://schemas.microsoft.com/office/powerpoint/2010/main" val="1222933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4644" y="1428012"/>
            <a:ext cx="23399749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Għoli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wisq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prezz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ħajtu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GB" altLang="en-US" sz="1550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qatt</a:t>
            </a:r>
            <a:r>
              <a:rPr lang="en-GB" altLang="en-US" sz="1550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jkun bi</a:t>
            </a:r>
            <a:r>
              <a:rPr lang="mt-MT" altLang="en-US" sz="1550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żż</a:t>
            </a:r>
            <a:r>
              <a:rPr lang="en-GB" altLang="en-US" sz="1550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ejjed</a:t>
            </a:r>
            <a:r>
              <a:rPr lang="en-GB" altLang="en-US" sz="1550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GB" altLang="en-US" sz="1550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biex wieħed jgħix għal </a:t>
            </a:r>
            <a:endParaRPr lang="mt-MT" altLang="en-US" sz="15500" spc="-3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GB" altLang="en-US" sz="1550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ejjem</a:t>
            </a:r>
            <a:r>
              <a:rPr lang="mt-MT" altLang="en-US" sz="1550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ma </a:t>
            </a:r>
            <a:r>
              <a:rPr lang="en-GB" altLang="en-US" sz="1550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jara</a:t>
            </a:r>
            <a:r>
              <a:rPr lang="en-GB" altLang="en-US" sz="1550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qatt</a:t>
            </a:r>
            <a:r>
              <a:rPr lang="en-GB" altLang="en-US" sz="1550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altLang="en-US" sz="1550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qabar</a:t>
            </a:r>
            <a:r>
              <a:rPr lang="en-GB" altLang="en-US" sz="1550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1662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1488774"/>
            <a:ext cx="21581747" cy="962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Henjin il-foqra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fl-ispirtu, għax tagħhom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hija s-Saltna tas-Smewwiet</a:t>
            </a:r>
          </a:p>
        </p:txBody>
      </p:sp>
    </p:spTree>
    <p:extLst>
      <p:ext uri="{BB962C8B-B14F-4D97-AF65-F5344CB8AC3E}">
        <p14:creationId xmlns:p14="http://schemas.microsoft.com/office/powerpoint/2010/main" val="2561207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6356" y="505879"/>
            <a:ext cx="23399749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Jara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mqar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għorrief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imutu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iblah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l-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belhieni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lkoll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jintemmu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lil ta’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wrajhom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iħallu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ġidhom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0969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1488774"/>
            <a:ext cx="21581747" cy="962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Henjin il-foqra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fl-ispirtu, għax tagħhom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hija s-Saltna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tas-Smewwiet</a:t>
            </a:r>
          </a:p>
        </p:txBody>
      </p:sp>
    </p:spTree>
    <p:extLst>
      <p:ext uri="{BB962C8B-B14F-4D97-AF65-F5344CB8AC3E}">
        <p14:creationId xmlns:p14="http://schemas.microsoft.com/office/powerpoint/2010/main" val="206957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251322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Għeżież</a:t>
            </a:r>
            <a:r>
              <a:rPr lang="el-GR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issa nkellmu lilkom, intom li tgħidu: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‘Illum jew għada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mmorru f’din jew dik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il-belt u nqattgħu sena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4906728"/>
            <a:ext cx="22838996" cy="25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7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35378"/>
            <a:ext cx="23399750" cy="12130819"/>
          </a:xfrm>
          <a:prstGeom prst="rect">
            <a:avLst/>
          </a:prstGeom>
        </p:spPr>
        <p:txBody>
          <a:bodyPr wrap="square" lIns="202498" tIns="101250" rIns="202498" bIns="101250">
            <a:spAutoFit/>
          </a:bodyPr>
          <a:lstStyle/>
          <a:p>
            <a:pPr algn="ctr"/>
            <a:r>
              <a:rPr lang="it-I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Jiena hu t-Triq, il-Verità u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l-Ħajja, jgħid il-Mulej.</a:t>
            </a:r>
          </a:p>
          <a:p>
            <a:pPr algn="ctr"/>
            <a:r>
              <a:rPr lang="it-I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Ħadd ma jmur għand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il-Missier jekk mhux permezz tiegħi.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548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5003850"/>
            <a:ext cx="22838996" cy="25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5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58615" y="1793024"/>
            <a:ext cx="22682520" cy="917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 </a:t>
            </a:r>
            <a:r>
              <a:rPr lang="mt-MT" sz="15500" b="1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Mk 9, 38-40</a:t>
            </a:r>
            <a:endParaRPr lang="mt-MT" sz="1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Glorja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mt-MT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</a:p>
        </p:txBody>
      </p:sp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94619" y="0"/>
            <a:ext cx="2261051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F’dak iż</a:t>
            </a:r>
            <a:r>
              <a:rPr lang="el-GR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żmien, Ġwanni qal lil Ġesù: </a:t>
            </a:r>
          </a:p>
          <a:p>
            <a:pPr algn="ctr" eaLnBrk="1" hangingPunct="1">
              <a:defRPr/>
            </a:pPr>
            <a:r>
              <a:rPr lang="mt-MT" sz="15500" b="1" i="1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“Mgħallem, wieħed raġel,</a:t>
            </a:r>
          </a:p>
          <a:p>
            <a:pPr algn="ctr" eaLnBrk="1" hangingPunct="1">
              <a:defRPr/>
            </a:pPr>
            <a:r>
              <a:rPr lang="mt-MT" sz="15500" b="1" i="1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s-soltu ma jkunx magħna, rajnieh ikeċċi x-xjaten</a:t>
            </a:r>
            <a:endParaRPr lang="mt-MT" sz="15500" b="1" i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985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94619" y="0"/>
            <a:ext cx="2261051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f’ismek u ridna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nżommuh, għax hu mhuwiex wieħed minn tagħna.”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Imma Ġesù qal: </a:t>
            </a:r>
          </a:p>
        </p:txBody>
      </p:sp>
    </p:spTree>
    <p:extLst>
      <p:ext uri="{BB962C8B-B14F-4D97-AF65-F5344CB8AC3E}">
        <p14:creationId xmlns:p14="http://schemas.microsoft.com/office/powerpoint/2010/main" val="4103258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94619" y="0"/>
            <a:ext cx="2261051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“La żżommuhx, le, għax ma hemm ħadd li se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jagħmel miraklu f’ismi u mbagħad malajr se jkollu </a:t>
            </a: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ħila jgħid kontra tiegħi.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010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94619" y="3812487"/>
            <a:ext cx="22610511" cy="497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min mhuwiex kontra tagħna, huwa magħna.”</a:t>
            </a:r>
          </a:p>
        </p:txBody>
      </p:sp>
    </p:spTree>
    <p:extLst>
      <p:ext uri="{BB962C8B-B14F-4D97-AF65-F5344CB8AC3E}">
        <p14:creationId xmlns:p14="http://schemas.microsoft.com/office/powerpoint/2010/main" val="37778073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3688723"/>
            <a:ext cx="22838996" cy="491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mt-MT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31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31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31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006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251322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hemmhekk, nixtru 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nbigħu u nagħmlu l-flus,’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intom ma tafux x’għad isir għada!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Għax x’inhi ħajjitkom?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807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251322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Intom bħal fwar li jidher għal ftit u mbagħad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jgħib.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Flok ma tgħidu: </a:t>
            </a: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‘Jekk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 irid, ngħixu u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53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251322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nagħmlu dan jew dak,’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tiftaħru bil-frugħat tagħkom! Kull ftaħir bħal dan huwa ħażen.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Jekk mela xi ħadd jagħraf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465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2620646"/>
            <a:ext cx="22682519" cy="736028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it-tajjeb li għandu jagħmel u ma jagħmlux,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jagħmel dnub.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895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7764" y="3879235"/>
            <a:ext cx="21942261" cy="497501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017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0" y="3707706"/>
            <a:ext cx="23399749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Henjin il-foqra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fl-ispirtu, għax tagħhom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hija s-Saltna tas-Smewwiet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669" y="26474"/>
            <a:ext cx="17315870" cy="2589746"/>
          </a:xfrm>
          <a:prstGeom prst="rect">
            <a:avLst/>
          </a:prstGeom>
          <a:noFill/>
        </p:spPr>
        <p:txBody>
          <a:bodyPr wrap="square" lIns="202498" tIns="101250" rIns="202498" bIns="101250" rtlCol="0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602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78595" y="2620646"/>
            <a:ext cx="23042560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Isimgħu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dan,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popli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kollha;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agħtu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widen, intom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ilkoll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tgħixu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fid-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dinja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3186</TotalTime>
  <Words>462</Words>
  <Application>Microsoft Office PowerPoint</Application>
  <PresentationFormat>Custom</PresentationFormat>
  <Paragraphs>107</Paragraphs>
  <Slides>29</Slides>
  <Notes>12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Calibri</vt:lpstr>
      <vt:lpstr>Cambria Math</vt:lpstr>
      <vt:lpstr>Consolas</vt:lpstr>
      <vt:lpstr>Corbel</vt:lpstr>
      <vt:lpstr>Times New Roman</vt:lpstr>
      <vt:lpstr>Wingdings</vt:lpstr>
      <vt:lpstr>Wingdings 2</vt:lpstr>
      <vt:lpstr>Wingdings 3</vt:lpstr>
      <vt:lpstr>3_Metro</vt:lpstr>
      <vt:lpstr>8_Metro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341</cp:revision>
  <dcterms:created xsi:type="dcterms:W3CDTF">2008-12-28T11:50:57Z</dcterms:created>
  <dcterms:modified xsi:type="dcterms:W3CDTF">2024-01-17T21:05:29Z</dcterms:modified>
</cp:coreProperties>
</file>