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07" r:id="rId1"/>
    <p:sldMasterId id="2147483832" r:id="rId2"/>
    <p:sldMasterId id="2147483844" r:id="rId3"/>
    <p:sldMasterId id="2147484220" r:id="rId4"/>
  </p:sldMasterIdLst>
  <p:notesMasterIdLst>
    <p:notesMasterId r:id="rId37"/>
  </p:notesMasterIdLst>
  <p:sldIdLst>
    <p:sldId id="310" r:id="rId5"/>
    <p:sldId id="274" r:id="rId6"/>
    <p:sldId id="1141" r:id="rId7"/>
    <p:sldId id="1142" r:id="rId8"/>
    <p:sldId id="1143" r:id="rId9"/>
    <p:sldId id="1144" r:id="rId10"/>
    <p:sldId id="1145" r:id="rId11"/>
    <p:sldId id="1146" r:id="rId12"/>
    <p:sldId id="1147" r:id="rId13"/>
    <p:sldId id="1148" r:id="rId14"/>
    <p:sldId id="296" r:id="rId15"/>
    <p:sldId id="297" r:id="rId16"/>
    <p:sldId id="279" r:id="rId17"/>
    <p:sldId id="299" r:id="rId18"/>
    <p:sldId id="280" r:id="rId19"/>
    <p:sldId id="300" r:id="rId20"/>
    <p:sldId id="281" r:id="rId21"/>
    <p:sldId id="301" r:id="rId22"/>
    <p:sldId id="1130" r:id="rId23"/>
    <p:sldId id="1131" r:id="rId24"/>
    <p:sldId id="609" r:id="rId25"/>
    <p:sldId id="1133" r:id="rId26"/>
    <p:sldId id="610" r:id="rId27"/>
    <p:sldId id="303" r:id="rId28"/>
    <p:sldId id="283" r:id="rId29"/>
    <p:sldId id="1149" r:id="rId30"/>
    <p:sldId id="1150" r:id="rId31"/>
    <p:sldId id="1151" r:id="rId32"/>
    <p:sldId id="1152" r:id="rId33"/>
    <p:sldId id="1153" r:id="rId34"/>
    <p:sldId id="298" r:id="rId35"/>
    <p:sldId id="304" r:id="rId36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97712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95425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93138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39085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4885639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5862767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6839895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7817023" algn="l" defTabSz="195425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3" d="100"/>
          <a:sy n="23" d="100"/>
        </p:scale>
        <p:origin x="1302" y="1350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D39A910-96B0-488D-A444-3D866ABB209C}" type="datetimeFigureOut">
              <a:rPr lang="mt-MT"/>
              <a:pPr>
                <a:defRPr/>
              </a:pPr>
              <a:t>11/01/2024</a:t>
            </a:fld>
            <a:endParaRPr lang="mt-M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mt-MT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73DC168-B7D3-4B85-BDE2-A1CD2AED210E}" type="slidenum">
              <a:rPr lang="mt-MT"/>
              <a:pPr>
                <a:defRPr/>
              </a:pPr>
              <a:t>‹#›</a:t>
            </a:fld>
            <a:endParaRPr lang="mt-MT" dirty="0"/>
          </a:p>
        </p:txBody>
      </p:sp>
    </p:spTree>
    <p:extLst>
      <p:ext uri="{BB962C8B-B14F-4D97-AF65-F5344CB8AC3E}">
        <p14:creationId xmlns:p14="http://schemas.microsoft.com/office/powerpoint/2010/main" val="41828881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977128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954256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2931384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3908511" algn="l" rtl="0" eaLnBrk="0" fontAlgn="base" hangingPunct="0">
      <a:spcBef>
        <a:spcPct val="30000"/>
      </a:spcBef>
      <a:spcAft>
        <a:spcPct val="0"/>
      </a:spcAft>
      <a:defRPr sz="2565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4885639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6pPr>
    <a:lvl7pPr marL="5862767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7pPr>
    <a:lvl8pPr marL="6839895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8pPr>
    <a:lvl9pPr marL="7817023" algn="l" defTabSz="1954256" rtl="0" eaLnBrk="1" latinLnBrk="0" hangingPunct="1">
      <a:defRPr sz="256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9B3952-94BD-4404-A8E5-3642EB898188}" type="slidenum">
              <a:rPr lang="en-US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953E0BE-B4EC-4744-B9C1-1A34F7F02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65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843D47-A76F-4C96-B060-48F27FC049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2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3E5411-6FBD-480E-ABCF-FE7F60F51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88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E734-25DE-482D-922E-CB0835525A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AFEC6-0386-42FF-ACFF-B12BB43502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057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99C3E-4134-4977-94B4-EF3850F4C1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3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87505-487F-49D2-BCE5-5C7FA3964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47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0311D-3140-4F22-A21D-865D29AC20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23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AB214-BB9D-41B7-9F23-7F71B0A80F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565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56CD9-8CA3-483D-B643-ACAD724D1E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899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A8CFB-4386-4385-877F-C153117F2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89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4505AF3-E491-42F7-BAE9-F5D52B28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8DB70-D63C-44D5-BF50-65BCFF4C3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70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A1CBD-45DE-4D3E-8BF5-AB3507ED2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1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5E1D-949F-4BBE-89E4-C582669F0A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4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909987" indent="0" algn="ctr">
              <a:buNone/>
              <a:defRPr/>
            </a:lvl2pPr>
            <a:lvl3pPr marL="1819973" indent="0" algn="ctr">
              <a:buNone/>
              <a:defRPr/>
            </a:lvl3pPr>
            <a:lvl4pPr marL="2729960" indent="0" algn="ctr">
              <a:buNone/>
              <a:defRPr/>
            </a:lvl4pPr>
            <a:lvl5pPr marL="3639946" indent="0" algn="ctr">
              <a:buNone/>
              <a:defRPr/>
            </a:lvl5pPr>
            <a:lvl6pPr marL="4549934" indent="0" algn="ctr">
              <a:buNone/>
              <a:defRPr/>
            </a:lvl6pPr>
            <a:lvl7pPr marL="5459920" indent="0" algn="ctr">
              <a:buNone/>
              <a:defRPr/>
            </a:lvl7pPr>
            <a:lvl8pPr marL="6369907" indent="0" algn="ctr">
              <a:buNone/>
              <a:defRPr/>
            </a:lvl8pPr>
            <a:lvl9pPr marL="727989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5CB50-C9D4-4966-A5AA-7AF17CB0AC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411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A094-0BCF-4808-8451-090FEEA20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53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D5695-7DF1-4965-B348-6D78BC3CA0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537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D6ED5-14E3-413A-AB4F-0810B6E603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992ED-13F1-4291-91B5-0D19823105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2D382-40AC-4F7B-A19E-1FB5DBDFEF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5099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93B72-1C14-4A82-92CE-8B9C9B02A6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20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8"/>
          </a:xfrm>
        </p:spPr>
        <p:txBody>
          <a:bodyPr anchor="t"/>
          <a:lstStyle>
            <a:lvl1pPr algn="l">
              <a:defRPr sz="7961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3981"/>
            </a:lvl1pPr>
            <a:lvl2pPr marL="909987" indent="0">
              <a:buNone/>
              <a:defRPr sz="3582"/>
            </a:lvl2pPr>
            <a:lvl3pPr marL="1819973" indent="0">
              <a:buNone/>
              <a:defRPr sz="3185"/>
            </a:lvl3pPr>
            <a:lvl4pPr marL="2729960" indent="0">
              <a:buNone/>
              <a:defRPr sz="2786"/>
            </a:lvl4pPr>
            <a:lvl5pPr marL="3639946" indent="0">
              <a:buNone/>
              <a:defRPr sz="2786"/>
            </a:lvl5pPr>
            <a:lvl6pPr marL="4549934" indent="0">
              <a:buNone/>
              <a:defRPr sz="2786"/>
            </a:lvl6pPr>
            <a:lvl7pPr marL="5459920" indent="0">
              <a:buNone/>
              <a:defRPr sz="2786"/>
            </a:lvl7pPr>
            <a:lvl8pPr marL="6369907" indent="0">
              <a:buNone/>
              <a:defRPr sz="2786"/>
            </a:lvl8pPr>
            <a:lvl9pPr marL="7279893" indent="0">
              <a:buNone/>
              <a:defRPr sz="278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9878F7-E0F7-44C6-93BA-8569E38B4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62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B52-48AB-4E58-9466-E0A80CF97F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44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D1549-F0EC-4326-AD7C-5BF5F3E604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8886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4ED70-B9B7-44C1-9BE8-3F8EF7DF2E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0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0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6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2A7CA-D5D7-4165-AF52-B48E00334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0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209" indent="0" algn="ctr">
              <a:buNone/>
              <a:defRPr/>
            </a:lvl2pPr>
            <a:lvl3pPr marL="2072423" indent="0" algn="ctr">
              <a:buNone/>
              <a:defRPr/>
            </a:lvl3pPr>
            <a:lvl4pPr marL="3108632" indent="0" algn="ctr">
              <a:buNone/>
              <a:defRPr/>
            </a:lvl4pPr>
            <a:lvl5pPr marL="4144847" indent="0" algn="ctr">
              <a:buNone/>
              <a:defRPr/>
            </a:lvl5pPr>
            <a:lvl6pPr marL="5181057" indent="0" algn="ctr">
              <a:buNone/>
              <a:defRPr/>
            </a:lvl6pPr>
            <a:lvl7pPr marL="6217271" indent="0" algn="ctr">
              <a:buNone/>
              <a:defRPr/>
            </a:lvl7pPr>
            <a:lvl8pPr marL="7253480" indent="0" algn="ctr">
              <a:buNone/>
              <a:defRPr/>
            </a:lvl8pPr>
            <a:lvl9pPr marL="828969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6C30721-3B44-4468-89D7-C068872F31EE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34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294D5936-0DD8-47C6-A480-1953A400C58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1148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1" y="8096661"/>
            <a:ext cx="19889788" cy="2502497"/>
          </a:xfrm>
        </p:spPr>
        <p:txBody>
          <a:bodyPr anchor="t"/>
          <a:lstStyle>
            <a:lvl1pPr algn="l">
              <a:defRPr sz="9077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1" y="5340426"/>
            <a:ext cx="19889788" cy="2756246"/>
          </a:xfrm>
        </p:spPr>
        <p:txBody>
          <a:bodyPr anchor="b"/>
          <a:lstStyle>
            <a:lvl1pPr marL="0" indent="0">
              <a:buNone/>
              <a:defRPr sz="4483"/>
            </a:lvl1pPr>
            <a:lvl2pPr marL="1036209" indent="0">
              <a:buNone/>
              <a:defRPr sz="4034"/>
            </a:lvl2pPr>
            <a:lvl3pPr marL="2072423" indent="0">
              <a:buNone/>
              <a:defRPr sz="3586"/>
            </a:lvl3pPr>
            <a:lvl4pPr marL="3108632" indent="0">
              <a:buNone/>
              <a:defRPr sz="3137"/>
            </a:lvl4pPr>
            <a:lvl5pPr marL="4144847" indent="0">
              <a:buNone/>
              <a:defRPr sz="3137"/>
            </a:lvl5pPr>
            <a:lvl6pPr marL="5181057" indent="0">
              <a:buNone/>
              <a:defRPr sz="3137"/>
            </a:lvl6pPr>
            <a:lvl7pPr marL="6217271" indent="0">
              <a:buNone/>
              <a:defRPr sz="3137"/>
            </a:lvl7pPr>
            <a:lvl8pPr marL="7253480" indent="0">
              <a:buNone/>
              <a:defRPr sz="3137"/>
            </a:lvl8pPr>
            <a:lvl9pPr marL="8289692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98CAFBD-092D-4FFD-8FDA-3509A6F419C8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04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9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39999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3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F7659F41-4226-49F2-9D27-9D9AFB70F1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203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000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000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3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209" indent="0">
              <a:buNone/>
              <a:defRPr sz="4483" b="1"/>
            </a:lvl2pPr>
            <a:lvl3pPr marL="2072423" indent="0">
              <a:buNone/>
              <a:defRPr sz="4034" b="1"/>
            </a:lvl3pPr>
            <a:lvl4pPr marL="3108632" indent="0">
              <a:buNone/>
              <a:defRPr sz="3586" b="1"/>
            </a:lvl4pPr>
            <a:lvl5pPr marL="4144847" indent="0">
              <a:buNone/>
              <a:defRPr sz="3586" b="1"/>
            </a:lvl5pPr>
            <a:lvl6pPr marL="5181057" indent="0">
              <a:buNone/>
              <a:defRPr sz="3586" b="1"/>
            </a:lvl6pPr>
            <a:lvl7pPr marL="6217271" indent="0">
              <a:buNone/>
              <a:defRPr sz="3586" b="1"/>
            </a:lvl7pPr>
            <a:lvl8pPr marL="7253480" indent="0">
              <a:buNone/>
              <a:defRPr sz="3586" b="1"/>
            </a:lvl8pPr>
            <a:lvl9pPr marL="8289692" indent="0">
              <a:buNone/>
              <a:defRPr sz="35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3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3"/>
            </a:lvl2pPr>
            <a:lvl3pPr>
              <a:defRPr sz="4034"/>
            </a:lvl3pPr>
            <a:lvl4pPr>
              <a:defRPr sz="3586"/>
            </a:lvl4pPr>
            <a:lvl5pPr>
              <a:defRPr sz="3586"/>
            </a:lvl5pPr>
            <a:lvl6pPr>
              <a:defRPr sz="3586"/>
            </a:lvl6pPr>
            <a:lvl7pPr>
              <a:defRPr sz="3586"/>
            </a:lvl7pPr>
            <a:lvl8pPr>
              <a:defRPr sz="3586"/>
            </a:lvl8pPr>
            <a:lvl9pPr>
              <a:defRPr sz="35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8B92201-9F4E-4818-B337-E97608A19B8A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9794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D5506D70-1C2E-4731-A269-CA197BC64F40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653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4" y="2939998"/>
            <a:ext cx="10334889" cy="8315410"/>
          </a:xfrm>
        </p:spPr>
        <p:txBody>
          <a:bodyPr/>
          <a:lstStyle>
            <a:lvl1pPr>
              <a:defRPr sz="5572"/>
            </a:lvl1pPr>
            <a:lvl2pPr>
              <a:defRPr sz="4777"/>
            </a:lvl2pPr>
            <a:lvl3pPr>
              <a:defRPr sz="3981"/>
            </a:lvl3pPr>
            <a:lvl4pPr>
              <a:defRPr sz="3582"/>
            </a:lvl4pPr>
            <a:lvl5pPr>
              <a:defRPr sz="3582"/>
            </a:lvl5pPr>
            <a:lvl6pPr>
              <a:defRPr sz="3582"/>
            </a:lvl6pPr>
            <a:lvl7pPr>
              <a:defRPr sz="3582"/>
            </a:lvl7pPr>
            <a:lvl8pPr>
              <a:defRPr sz="3582"/>
            </a:lvl8pPr>
            <a:lvl9pPr>
              <a:defRPr sz="35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6CF428A-1745-4013-B311-E698FDB72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1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797642A-B5AA-47A5-8412-4E096B1C9FDF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12985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0" y="501677"/>
            <a:ext cx="7698357" cy="2134998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3"/>
            </a:lvl4pPr>
            <a:lvl5pPr>
              <a:defRPr sz="4483"/>
            </a:lvl5pPr>
            <a:lvl6pPr>
              <a:defRPr sz="4483"/>
            </a:lvl6pPr>
            <a:lvl7pPr>
              <a:defRPr sz="4483"/>
            </a:lvl7pPr>
            <a:lvl8pPr>
              <a:defRPr sz="4483"/>
            </a:lvl8pPr>
            <a:lvl9pPr>
              <a:defRPr sz="44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0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BEEE8AD3-22D1-4005-93E3-272AB6D9A0DB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39619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9" y="8819993"/>
            <a:ext cx="14039850" cy="1041250"/>
          </a:xfrm>
        </p:spPr>
        <p:txBody>
          <a:bodyPr anchor="b"/>
          <a:lstStyle>
            <a:lvl1pPr algn="l">
              <a:defRPr sz="4483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9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209" indent="0">
              <a:buNone/>
              <a:defRPr sz="6387"/>
            </a:lvl2pPr>
            <a:lvl3pPr marL="2072423" indent="0">
              <a:buNone/>
              <a:defRPr sz="5491"/>
            </a:lvl3pPr>
            <a:lvl4pPr marL="3108632" indent="0">
              <a:buNone/>
              <a:defRPr sz="4483"/>
            </a:lvl4pPr>
            <a:lvl5pPr marL="4144847" indent="0">
              <a:buNone/>
              <a:defRPr sz="4483"/>
            </a:lvl5pPr>
            <a:lvl6pPr marL="5181057" indent="0">
              <a:buNone/>
              <a:defRPr sz="4483"/>
            </a:lvl6pPr>
            <a:lvl7pPr marL="6217271" indent="0">
              <a:buNone/>
              <a:defRPr sz="4483"/>
            </a:lvl7pPr>
            <a:lvl8pPr marL="7253480" indent="0">
              <a:buNone/>
              <a:defRPr sz="4483"/>
            </a:lvl8pPr>
            <a:lvl9pPr marL="8289692" indent="0">
              <a:buNone/>
              <a:defRPr sz="4483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9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209" indent="0">
              <a:buNone/>
              <a:defRPr sz="2690"/>
            </a:lvl2pPr>
            <a:lvl3pPr marL="2072423" indent="0">
              <a:buNone/>
              <a:defRPr sz="2241"/>
            </a:lvl3pPr>
            <a:lvl4pPr marL="3108632" indent="0">
              <a:buNone/>
              <a:defRPr sz="2017"/>
            </a:lvl4pPr>
            <a:lvl5pPr marL="4144847" indent="0">
              <a:buNone/>
              <a:defRPr sz="2017"/>
            </a:lvl5pPr>
            <a:lvl6pPr marL="5181057" indent="0">
              <a:buNone/>
              <a:defRPr sz="2017"/>
            </a:lvl6pPr>
            <a:lvl7pPr marL="6217271" indent="0">
              <a:buNone/>
              <a:defRPr sz="2017"/>
            </a:lvl7pPr>
            <a:lvl8pPr marL="7253480" indent="0">
              <a:buNone/>
              <a:defRPr sz="2017"/>
            </a:lvl8pPr>
            <a:lvl9pPr marL="8289692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94CFA7BB-DB66-447B-B538-407F6E131694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2744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6D81FA24-A0C8-4D25-AC31-424CABF1DAE5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447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5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423" fontAlgn="auto">
              <a:spcBef>
                <a:spcPts val="0"/>
              </a:spcBef>
              <a:spcAft>
                <a:spcPts val="0"/>
              </a:spcAft>
              <a:defRPr/>
            </a:pPr>
            <a:fld id="{32EF92E3-324E-487D-995F-E9E6C3548832}" type="slidenum">
              <a:rPr lang="en-US" smtClean="0">
                <a:latin typeface="Arial"/>
                <a:sym typeface="Arial"/>
              </a:rPr>
              <a:pPr defTabSz="2072423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092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1"/>
            <a:ext cx="10338953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4777" b="1"/>
            </a:lvl1pPr>
            <a:lvl2pPr marL="909987" indent="0">
              <a:buNone/>
              <a:defRPr sz="3981" b="1"/>
            </a:lvl2pPr>
            <a:lvl3pPr marL="1819973" indent="0">
              <a:buNone/>
              <a:defRPr sz="3582" b="1"/>
            </a:lvl3pPr>
            <a:lvl4pPr marL="2729960" indent="0">
              <a:buNone/>
              <a:defRPr sz="3185" b="1"/>
            </a:lvl4pPr>
            <a:lvl5pPr marL="3639946" indent="0">
              <a:buNone/>
              <a:defRPr sz="3185" b="1"/>
            </a:lvl5pPr>
            <a:lvl6pPr marL="4549934" indent="0">
              <a:buNone/>
              <a:defRPr sz="3185" b="1"/>
            </a:lvl6pPr>
            <a:lvl7pPr marL="5459920" indent="0">
              <a:buNone/>
              <a:defRPr sz="3185" b="1"/>
            </a:lvl7pPr>
            <a:lvl8pPr marL="6369907" indent="0">
              <a:buNone/>
              <a:defRPr sz="3185" b="1"/>
            </a:lvl8pPr>
            <a:lvl9pPr marL="7279893" indent="0">
              <a:buNone/>
              <a:defRPr sz="31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1"/>
            <a:ext cx="10343014" cy="7259577"/>
          </a:xfrm>
        </p:spPr>
        <p:txBody>
          <a:bodyPr/>
          <a:lstStyle>
            <a:lvl1pPr>
              <a:defRPr sz="4777"/>
            </a:lvl1pPr>
            <a:lvl2pPr>
              <a:defRPr sz="3981"/>
            </a:lvl2pPr>
            <a:lvl3pPr>
              <a:defRPr sz="3582"/>
            </a:lvl3pPr>
            <a:lvl4pPr>
              <a:defRPr sz="3185"/>
            </a:lvl4pPr>
            <a:lvl5pPr>
              <a:defRPr sz="3185"/>
            </a:lvl5pPr>
            <a:lvl6pPr>
              <a:defRPr sz="3185"/>
            </a:lvl6pPr>
            <a:lvl7pPr>
              <a:defRPr sz="3185"/>
            </a:lvl7pPr>
            <a:lvl8pPr>
              <a:defRPr sz="3185"/>
            </a:lvl8pPr>
            <a:lvl9pPr>
              <a:defRPr sz="31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626019-4796-4B7C-995C-EE9CDD29D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90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1944E-4C00-475F-B6D6-1DFCB36D5A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36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B47FE05-164E-4BDD-B361-84D6CB49FC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1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6369"/>
            </a:lvl1pPr>
            <a:lvl2pPr>
              <a:defRPr sz="5572"/>
            </a:lvl2pPr>
            <a:lvl3pPr>
              <a:defRPr sz="4777"/>
            </a:lvl3pPr>
            <a:lvl4pPr>
              <a:defRPr sz="3981"/>
            </a:lvl4pPr>
            <a:lvl5pPr>
              <a:defRPr sz="3981"/>
            </a:lvl5pPr>
            <a:lvl6pPr>
              <a:defRPr sz="3981"/>
            </a:lvl6pPr>
            <a:lvl7pPr>
              <a:defRPr sz="3981"/>
            </a:lvl7pPr>
            <a:lvl8pPr>
              <a:defRPr sz="3981"/>
            </a:lvl8pPr>
            <a:lvl9pPr>
              <a:defRPr sz="398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3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FEC6E8-2324-4DA6-935F-F8723B802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0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981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3"/>
            <a:ext cx="14039850" cy="7559993"/>
          </a:xfrm>
        </p:spPr>
        <p:txBody>
          <a:bodyPr/>
          <a:lstStyle>
            <a:lvl1pPr marL="0" indent="0">
              <a:buNone/>
              <a:defRPr sz="6369"/>
            </a:lvl1pPr>
            <a:lvl2pPr marL="909987" indent="0">
              <a:buNone/>
              <a:defRPr sz="5572"/>
            </a:lvl2pPr>
            <a:lvl3pPr marL="1819973" indent="0">
              <a:buNone/>
              <a:defRPr sz="4777"/>
            </a:lvl3pPr>
            <a:lvl4pPr marL="2729960" indent="0">
              <a:buNone/>
              <a:defRPr sz="3981"/>
            </a:lvl4pPr>
            <a:lvl5pPr marL="3639946" indent="0">
              <a:buNone/>
              <a:defRPr sz="3981"/>
            </a:lvl5pPr>
            <a:lvl6pPr marL="4549934" indent="0">
              <a:buNone/>
              <a:defRPr sz="3981"/>
            </a:lvl6pPr>
            <a:lvl7pPr marL="5459920" indent="0">
              <a:buNone/>
              <a:defRPr sz="3981"/>
            </a:lvl7pPr>
            <a:lvl8pPr marL="6369907" indent="0">
              <a:buNone/>
              <a:defRPr sz="3981"/>
            </a:lvl8pPr>
            <a:lvl9pPr marL="7279893" indent="0">
              <a:buNone/>
              <a:defRPr sz="3981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786"/>
            </a:lvl1pPr>
            <a:lvl2pPr marL="909987" indent="0">
              <a:buNone/>
              <a:defRPr sz="2389"/>
            </a:lvl2pPr>
            <a:lvl3pPr marL="1819973" indent="0">
              <a:buNone/>
              <a:defRPr sz="1990"/>
            </a:lvl3pPr>
            <a:lvl4pPr marL="2729960" indent="0">
              <a:buNone/>
              <a:defRPr sz="1792"/>
            </a:lvl4pPr>
            <a:lvl5pPr marL="3639946" indent="0">
              <a:buNone/>
              <a:defRPr sz="1792"/>
            </a:lvl5pPr>
            <a:lvl6pPr marL="4549934" indent="0">
              <a:buNone/>
              <a:defRPr sz="1792"/>
            </a:lvl6pPr>
            <a:lvl7pPr marL="5459920" indent="0">
              <a:buNone/>
              <a:defRPr sz="1792"/>
            </a:lvl7pPr>
            <a:lvl8pPr marL="6369907" indent="0">
              <a:buNone/>
              <a:defRPr sz="1792"/>
            </a:lvl8pPr>
            <a:lvl9pPr marL="7279893" indent="0">
              <a:buNone/>
              <a:defRPr sz="17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96F0A2B-E761-4073-BC40-528831158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93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786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786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B1AB6924-5020-4440-87DE-8C90E22EE5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9FA843E-CC60-471F-9417-EAF24B8E87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7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2786" dirty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7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2786" smtClean="0">
                <a:solidFill>
                  <a:srgbClr val="000000"/>
                </a:solidFill>
                <a:latin typeface="Times New Roman" panose="02020603050405020304" pitchFamily="18" charset="0"/>
                <a:cs typeface="+mn-cs"/>
              </a:defRPr>
            </a:lvl1pPr>
          </a:lstStyle>
          <a:p>
            <a:pPr>
              <a:defRPr/>
            </a:pPr>
            <a:fld id="{AA193C44-08BB-4945-AC5E-06E58ACE89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Times New Roman" pitchFamily="18" charset="0"/>
        </a:defRPr>
      </a:lvl5pPr>
      <a:lvl6pPr marL="909987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6pPr>
      <a:lvl7pPr marL="1819973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7pPr>
      <a:lvl8pPr marL="2729960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8pPr>
      <a:lvl9pPr marL="3639946" algn="ctr" rtl="0" fontAlgn="base">
        <a:spcBef>
          <a:spcPct val="0"/>
        </a:spcBef>
        <a:spcAft>
          <a:spcPct val="0"/>
        </a:spcAft>
        <a:defRPr sz="8757">
          <a:solidFill>
            <a:schemeClr val="tx2"/>
          </a:solidFill>
          <a:latin typeface="Arial" charset="0"/>
        </a:defRPr>
      </a:lvl9pPr>
    </p:titleStyle>
    <p:bodyStyle>
      <a:lvl1pPr marL="682490" indent="-682490" algn="l" rtl="0" eaLnBrk="0" fontAlgn="base" hangingPunct="0">
        <a:spcBef>
          <a:spcPct val="20000"/>
        </a:spcBef>
        <a:spcAft>
          <a:spcPct val="0"/>
        </a:spcAft>
        <a:buChar char="•"/>
        <a:defRPr sz="6369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478728" indent="-568741" algn="l" rtl="0" eaLnBrk="0" fontAlgn="base" hangingPunct="0">
        <a:spcBef>
          <a:spcPct val="20000"/>
        </a:spcBef>
        <a:spcAft>
          <a:spcPct val="0"/>
        </a:spcAft>
        <a:buChar char="–"/>
        <a:defRPr sz="5572">
          <a:solidFill>
            <a:schemeClr val="tx1"/>
          </a:solidFill>
          <a:latin typeface="Times New Roman" panose="02020603050405020304" pitchFamily="18" charset="0"/>
        </a:defRPr>
      </a:lvl2pPr>
      <a:lvl3pPr marL="2274967" indent="-454994" algn="l" rtl="0" eaLnBrk="0" fontAlgn="base" hangingPunct="0">
        <a:spcBef>
          <a:spcPct val="20000"/>
        </a:spcBef>
        <a:spcAft>
          <a:spcPct val="0"/>
        </a:spcAft>
        <a:buChar char="•"/>
        <a:defRPr sz="4777">
          <a:solidFill>
            <a:schemeClr val="tx1"/>
          </a:solidFill>
          <a:latin typeface="Times New Roman" panose="02020603050405020304" pitchFamily="18" charset="0"/>
        </a:defRPr>
      </a:lvl3pPr>
      <a:lvl4pPr marL="3184953" indent="-454994" algn="l" rtl="0" eaLnBrk="0" fontAlgn="base" hangingPunct="0">
        <a:spcBef>
          <a:spcPct val="20000"/>
        </a:spcBef>
        <a:spcAft>
          <a:spcPct val="0"/>
        </a:spcAft>
        <a:buChar char="–"/>
        <a:defRPr sz="3981">
          <a:solidFill>
            <a:schemeClr val="tx1"/>
          </a:solidFill>
          <a:latin typeface="Times New Roman" panose="02020603050405020304" pitchFamily="18" charset="0"/>
        </a:defRPr>
      </a:lvl4pPr>
      <a:lvl5pPr marL="4094940" indent="-454994" algn="l" rtl="0" eaLnBrk="0" fontAlgn="base" hangingPunct="0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Times New Roman" panose="02020603050405020304" pitchFamily="18" charset="0"/>
        </a:defRPr>
      </a:lvl5pPr>
      <a:lvl6pPr marL="500492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6pPr>
      <a:lvl7pPr marL="5914913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7pPr>
      <a:lvl8pPr marL="6824900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8pPr>
      <a:lvl9pPr marL="7734887" indent="-454994" algn="l" rtl="0" fontAlgn="base">
        <a:spcBef>
          <a:spcPct val="20000"/>
        </a:spcBef>
        <a:spcAft>
          <a:spcPct val="0"/>
        </a:spcAft>
        <a:buChar char="»"/>
        <a:defRPr sz="398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1pPr>
      <a:lvl2pPr marL="90998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2pPr>
      <a:lvl3pPr marL="181997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3pPr>
      <a:lvl4pPr marL="272996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4pPr>
      <a:lvl5pPr marL="3639946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5pPr>
      <a:lvl6pPr marL="4549934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6pPr>
      <a:lvl7pPr marL="5459920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7pPr>
      <a:lvl8pPr marL="6369907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8pPr>
      <a:lvl9pPr marL="7279893" algn="l" defTabSz="1819973" rtl="0" eaLnBrk="1" latinLnBrk="0" hangingPunct="1">
        <a:defRPr sz="358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2" y="505192"/>
            <a:ext cx="21061554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2" y="2940820"/>
            <a:ext cx="21061554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endParaRPr lang="en-US">
              <a:latin typeface="Arial"/>
              <a:sym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624">
              <a:defRPr/>
            </a:pPr>
            <a:fld id="{1D059D40-979D-4540-8218-0003113E700F}" type="slidenum">
              <a:rPr lang="en-US" smtClean="0">
                <a:latin typeface="Arial"/>
                <a:sym typeface="Arial"/>
              </a:rPr>
              <a:pPr defTabSz="1023624">
                <a:defRPr/>
              </a:pPr>
              <a:t>‹#›</a:t>
            </a:fld>
            <a:endParaRPr lang="en-US">
              <a:latin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223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1" r:id="rId1"/>
    <p:sldLayoutId id="2147484222" r:id="rId2"/>
    <p:sldLayoutId id="2147484223" r:id="rId3"/>
    <p:sldLayoutId id="2147484224" r:id="rId4"/>
    <p:sldLayoutId id="2147484225" r:id="rId5"/>
    <p:sldLayoutId id="2147484226" r:id="rId6"/>
    <p:sldLayoutId id="2147484227" r:id="rId7"/>
    <p:sldLayoutId id="2147484228" r:id="rId8"/>
    <p:sldLayoutId id="2147484229" r:id="rId9"/>
    <p:sldLayoutId id="2147484230" r:id="rId10"/>
    <p:sldLayoutId id="21474842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5pPr>
      <a:lvl6pPr marL="1036209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6pPr>
      <a:lvl7pPr marL="2072423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7pPr>
      <a:lvl8pPr marL="3108632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8pPr>
      <a:lvl9pPr marL="4144847" algn="ctr" rtl="0" eaLnBrk="1" fontAlgn="base" hangingPunct="1">
        <a:spcBef>
          <a:spcPct val="0"/>
        </a:spcBef>
        <a:spcAft>
          <a:spcPct val="0"/>
        </a:spcAft>
        <a:defRPr sz="9973">
          <a:solidFill>
            <a:schemeClr val="tx2"/>
          </a:solidFill>
          <a:latin typeface="Arial" charset="0"/>
        </a:defRPr>
      </a:lvl9pPr>
    </p:titleStyle>
    <p:bodyStyle>
      <a:lvl1pPr marL="776606" indent="-776606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936" indent="-64686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266" indent="-517145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5321" indent="-517145" algn="l" rtl="0" eaLnBrk="0" fontAlgn="base" hangingPunct="0">
        <a:spcBef>
          <a:spcPct val="20000"/>
        </a:spcBef>
        <a:spcAft>
          <a:spcPct val="0"/>
        </a:spcAft>
        <a:buChar char="–"/>
        <a:defRPr sz="4483">
          <a:solidFill>
            <a:schemeClr val="tx1"/>
          </a:solidFill>
          <a:latin typeface="+mn-lt"/>
        </a:defRPr>
      </a:lvl4pPr>
      <a:lvl5pPr marL="4661388" indent="-517145" algn="l" rtl="0" eaLnBrk="0" fontAlgn="base" hangingPunct="0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5pPr>
      <a:lvl6pPr marL="5699161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6pPr>
      <a:lvl7pPr marL="6735376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7pPr>
      <a:lvl8pPr marL="7771584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8pPr>
      <a:lvl9pPr marL="8807799" indent="-518109" algn="l" rtl="0" eaLnBrk="1" fontAlgn="base" hangingPunct="1">
        <a:spcBef>
          <a:spcPct val="20000"/>
        </a:spcBef>
        <a:spcAft>
          <a:spcPct val="0"/>
        </a:spcAft>
        <a:buChar char="»"/>
        <a:defRPr sz="448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209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423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63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84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1057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7271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3480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9692" algn="l" defTabSz="2072423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>
          <a:xfrm>
            <a:off x="1597638" y="2462538"/>
            <a:ext cx="20204473" cy="767491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endParaRPr lang="en-US" sz="7961" dirty="0"/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Qari mill-Ewwel Ktieb</a:t>
            </a: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tas-Slaten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algn="ctr" eaLnBrk="1" hangingPunct="1">
              <a:spcBef>
                <a:spcPts val="0"/>
              </a:spcBef>
              <a:buFontTx/>
              <a:buNone/>
              <a:defRPr/>
            </a:pPr>
            <a:r>
              <a:rPr lang="pl-PL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Slaten 2, 1-4.10-12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Imbagħad </a:t>
            </a:r>
            <a:r>
              <a:rPr lang="en-US" altLang="en-US" sz="15500" dirty="0" err="1">
                <a:cs typeface="Times New Roman" pitchFamily="18" charset="0"/>
              </a:rPr>
              <a:t>Salamun</a:t>
            </a:r>
            <a:r>
              <a:rPr lang="en-US" altLang="en-US" sz="15500" dirty="0">
                <a:cs typeface="Times New Roman" pitchFamily="18" charset="0"/>
              </a:rPr>
              <a:t> tala’ fuq it-</a:t>
            </a:r>
            <a:r>
              <a:rPr lang="en-US" altLang="en-US" sz="15500" dirty="0" err="1">
                <a:cs typeface="Times New Roman" pitchFamily="18" charset="0"/>
              </a:rPr>
              <a:t>tron</a:t>
            </a:r>
            <a:r>
              <a:rPr lang="en-US" altLang="en-US" sz="15500" dirty="0">
                <a:cs typeface="Times New Roman" pitchFamily="18" charset="0"/>
              </a:rPr>
              <a:t> ta’ David </a:t>
            </a:r>
            <a:r>
              <a:rPr lang="en-US" altLang="en-US" sz="15500" dirty="0" err="1">
                <a:cs typeface="Times New Roman" pitchFamily="18" charset="0"/>
              </a:rPr>
              <a:t>missieru</a:t>
            </a:r>
            <a:r>
              <a:rPr lang="en-US" altLang="en-US" sz="15500" dirty="0">
                <a:cs typeface="Times New Roman" pitchFamily="18" charset="0"/>
              </a:rPr>
              <a:t>, u s-</a:t>
            </a:r>
            <a:r>
              <a:rPr lang="en-US" altLang="en-US" sz="15500" dirty="0" err="1">
                <a:cs typeface="Times New Roman" pitchFamily="18" charset="0"/>
              </a:rPr>
              <a:t>saltna</a:t>
            </a:r>
            <a:r>
              <a:rPr lang="en-US" altLang="en-US" sz="15500" dirty="0">
                <a:cs typeface="Times New Roman" pitchFamily="18" charset="0"/>
              </a:rPr>
              <a:t> tiegħu </a:t>
            </a:r>
            <a:r>
              <a:rPr lang="en-US" altLang="en-US" sz="15500" dirty="0" err="1">
                <a:cs typeface="Times New Roman" pitchFamily="18" charset="0"/>
              </a:rPr>
              <a:t>ssaħħet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sewwa</a:t>
            </a:r>
            <a:r>
              <a:rPr lang="en-US" altLang="en-US" sz="155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95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" y="3885396"/>
            <a:ext cx="2339974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altLang="en-US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altLang="en-US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alt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roddu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622519" y="1872942"/>
            <a:ext cx="22154712" cy="8171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mt-MT" sz="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taħkem fuq kollox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466500" y="2676719"/>
            <a:ext cx="2246674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Imbierek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int, Mulej,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 ta’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 dejjem għal dejjem.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56548" y="3569660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taħkem fuq kollox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466500" y="291450"/>
            <a:ext cx="2246675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Tiegħek, Mulej, 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kobor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qawwa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ġieħ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t-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tifħir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kulma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hemm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fis-sema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-art.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1114699" y="3868559"/>
            <a:ext cx="2153063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taħkem fuq kollox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675925"/>
            <a:ext cx="22544760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Tiegħek 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Mulej,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kap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fuq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kulħadd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Minnek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sebħ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taħkem fuq kollox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290656"/>
            <a:ext cx="2254476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Int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taħkem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fuq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F’idejk il-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qawwa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saħħa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f’idejk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setgħa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tkabbar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’l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kulħadd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issaħħaħ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89453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2675925"/>
            <a:ext cx="22610512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David, meta </a:t>
            </a:r>
            <a:r>
              <a:rPr lang="en-US" altLang="en-US" sz="15500" dirty="0" err="1">
                <a:cs typeface="Times New Roman" pitchFamily="18" charset="0"/>
              </a:rPr>
              <a:t>wasal</a:t>
            </a:r>
            <a:r>
              <a:rPr lang="en-US" altLang="en-US" sz="15500" dirty="0">
                <a:cs typeface="Times New Roman" pitchFamily="18" charset="0"/>
              </a:rPr>
              <a:t> biex </a:t>
            </a:r>
            <a:r>
              <a:rPr lang="en-US" altLang="en-US" sz="15500" dirty="0" err="1">
                <a:cs typeface="Times New Roman" pitchFamily="18" charset="0"/>
              </a:rPr>
              <a:t>imut</a:t>
            </a:r>
            <a:r>
              <a:rPr lang="en-US" altLang="en-US" sz="15500" dirty="0">
                <a:cs typeface="Times New Roman" pitchFamily="18" charset="0"/>
              </a:rPr>
              <a:t>, lil </a:t>
            </a:r>
            <a:r>
              <a:rPr lang="en-US" altLang="en-US" sz="15500" dirty="0" err="1">
                <a:cs typeface="Times New Roman" pitchFamily="18" charset="0"/>
              </a:rPr>
              <a:t>ibnu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Salamun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għamillu</a:t>
            </a:r>
            <a:r>
              <a:rPr lang="en-US" altLang="en-US" sz="15500" dirty="0">
                <a:cs typeface="Times New Roman" pitchFamily="18" charset="0"/>
              </a:rPr>
              <a:t> dawn it-</a:t>
            </a:r>
            <a:r>
              <a:rPr lang="en-US" altLang="en-US" sz="15500" dirty="0" err="1">
                <a:cs typeface="Times New Roman" pitchFamily="18" charset="0"/>
              </a:rPr>
              <a:t>twissijiet</a:t>
            </a:r>
            <a:r>
              <a:rPr lang="en-US" altLang="en-US" sz="15500" dirty="0"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Box 4"/>
          <p:cNvSpPr txBox="1">
            <a:spLocks noChangeArrowheads="1"/>
          </p:cNvSpPr>
          <p:nvPr/>
        </p:nvSpPr>
        <p:spPr bwMode="auto">
          <a:xfrm>
            <a:off x="817543" y="3869353"/>
            <a:ext cx="21764664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sv-SE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Mulej, int taħkem fuq kollox</a:t>
            </a:r>
            <a:endParaRPr lang="mt-MT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47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2946328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48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427495" y="1484085"/>
            <a:ext cx="2254476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Is-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Alla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waslet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jgħid il-Mulej: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indmu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emmnu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fl-Evanġelju</a:t>
            </a:r>
            <a:r>
              <a:rPr lang="en-GB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139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CC187A-E2D2-4645-B57F-4A9636B06325}"/>
              </a:ext>
            </a:extLst>
          </p:cNvPr>
          <p:cNvSpPr/>
          <p:nvPr/>
        </p:nvSpPr>
        <p:spPr>
          <a:xfrm>
            <a:off x="3274844" y="3836097"/>
            <a:ext cx="17507095" cy="4919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GB" sz="15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Hallelujah, Hallelujah </a:t>
            </a:r>
          </a:p>
        </p:txBody>
      </p:sp>
      <p:pic>
        <p:nvPicPr>
          <p:cNvPr id="2" name="Hallelujah CHOIR">
            <a:hlinkClick r:id="" action="ppaction://media"/>
            <a:extLst>
              <a:ext uri="{FF2B5EF4-FFF2-40B4-BE49-F238E27FC236}">
                <a16:creationId xmlns:a16="http://schemas.microsoft.com/office/drawing/2014/main" id="{B2D5EC8D-17C5-49A7-A895-1CAC0B6916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026642" y="11624733"/>
            <a:ext cx="546042" cy="546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9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466500" y="1850833"/>
            <a:ext cx="22466750" cy="89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skont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Mark</a:t>
            </a:r>
            <a:endParaRPr 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Mk 6, 7-13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Glorja </a:t>
            </a:r>
            <a:r>
              <a:rPr lang="en-GB" sz="16791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mt-MT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791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395338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F’dak iż-żmien, Ġesù sejjaħ it-Tnax, u beda jibgħathom tnejn tnejn, filwaqt li tahom is-setgħa fuq l-ispirti ħżiena.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467346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wissiehom biex ma jieħdu xejn magħhom 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għat-triq ħlief ħatar: la ħobż, la ħorġa, lanqas flus fi ħżiemhom; imma li jilbsu </a:t>
            </a:r>
          </a:p>
        </p:txBody>
      </p:sp>
    </p:spTree>
    <p:extLst>
      <p:ext uri="{BB962C8B-B14F-4D97-AF65-F5344CB8AC3E}">
        <p14:creationId xmlns:p14="http://schemas.microsoft.com/office/powerpoint/2010/main" val="4047717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3868559"/>
            <a:ext cx="2262276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l-qrieq u ma jxiddux żewġ ilbiesi. Qalilhom: </a:t>
            </a:r>
          </a:p>
        </p:txBody>
      </p:sp>
    </p:spTree>
    <p:extLst>
      <p:ext uri="{BB962C8B-B14F-4D97-AF65-F5344CB8AC3E}">
        <p14:creationId xmlns:p14="http://schemas.microsoft.com/office/powerpoint/2010/main" val="85831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467346"/>
            <a:ext cx="22622769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“Fejn tidħlu f‘xi dar, ibqgħu fiha sa ma titilqu minn hemmhekk. U jekk xi post ma jilqagħkomx u ma jisimgħukomx, </a:t>
            </a:r>
            <a:endParaRPr lang="mt-MT" sz="1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491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2676719"/>
            <a:ext cx="22622769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itilqu minn hemm u farfru t-trab minn taħt saqajkom bħala xhieda kontrihom”.</a:t>
            </a:r>
          </a:p>
        </p:txBody>
      </p:sp>
    </p:spTree>
    <p:extLst>
      <p:ext uri="{BB962C8B-B14F-4D97-AF65-F5344CB8AC3E}">
        <p14:creationId xmlns:p14="http://schemas.microsoft.com/office/powerpoint/2010/main" val="233349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“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wasalt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biex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naqbad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triq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minnha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jgħaddi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kulħadd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Qawwi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qalbek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oħroġ</a:t>
            </a:r>
            <a:r>
              <a:rPr lang="en-US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raġel</a:t>
            </a:r>
            <a:r>
              <a:rPr lang="en-US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Ħares</a:t>
            </a:r>
            <a:r>
              <a:rPr lang="en-US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il-</a:t>
            </a:r>
            <a:r>
              <a:rPr lang="en-US" altLang="en-US" sz="155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ligi</a:t>
            </a:r>
            <a:r>
              <a:rPr lang="en-US" altLang="en-US" sz="155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tal-Mulej, Alla tiegħek: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282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388490" y="1484085"/>
            <a:ext cx="22622769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Ħarġu mela jxandru biex i</a:t>
            </a:r>
          </a:p>
          <a:p>
            <a:pPr>
              <a:defRPr/>
            </a:pPr>
            <a:r>
              <a:rPr lang="mt-MT" sz="1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n-nies jindmu; u keċċew bosta xjaten, u dilku ħafna morda biż-żejt u fejquhom.</a:t>
            </a:r>
          </a:p>
        </p:txBody>
      </p:sp>
    </p:spTree>
    <p:extLst>
      <p:ext uri="{BB962C8B-B14F-4D97-AF65-F5344CB8AC3E}">
        <p14:creationId xmlns:p14="http://schemas.microsoft.com/office/powerpoint/2010/main" val="2482838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227430" y="60535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962193" y="3868559"/>
            <a:ext cx="19475364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imxi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triqat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tiegħu,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oqgħod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għal-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liġijiet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għat-twissijiet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għad-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digrieti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preċetti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għamel hu, 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17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hekk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kif hemm miktub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filli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Mosè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biex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f’kulma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tagħmel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kull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fejn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iddawwar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wiċċek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issib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ir-risq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; 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611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 il-Mulej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iżomm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wegħda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għamel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lili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meta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qalli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: </a:t>
            </a:r>
            <a:r>
              <a:rPr lang="mt-MT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‘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Jekk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uliedek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iżommu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triqthom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jimxu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bis-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sewwa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b’qalbhom</a:t>
            </a:r>
            <a:endParaRPr lang="en-US" altLang="en-US" sz="155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3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1483291"/>
            <a:ext cx="22610512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kollha, u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b’ruħhom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kollha, ma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jonqos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qatt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wieħed minn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nislek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fuq it-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tron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ta’ </a:t>
            </a:r>
            <a:r>
              <a:rPr lang="en-US" altLang="en-US" sz="155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Iżrael</a:t>
            </a:r>
            <a:r>
              <a:rPr lang="en-US" altLang="en-US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366085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94619" y="323330"/>
            <a:ext cx="22610512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U David </a:t>
            </a:r>
            <a:r>
              <a:rPr lang="en-US" altLang="en-US" sz="15500" dirty="0" err="1">
                <a:cs typeface="Times New Roman" pitchFamily="18" charset="0"/>
              </a:rPr>
              <a:t>strieħ</a:t>
            </a:r>
            <a:r>
              <a:rPr lang="en-US" altLang="en-US" sz="15500" dirty="0">
                <a:cs typeface="Times New Roman" pitchFamily="18" charset="0"/>
              </a:rPr>
              <a:t> ma’ </a:t>
            </a:r>
            <a:r>
              <a:rPr lang="en-US" altLang="en-US" sz="15500" dirty="0" err="1">
                <a:cs typeface="Times New Roman" pitchFamily="18" charset="0"/>
              </a:rPr>
              <a:t>missirijietu</a:t>
            </a:r>
            <a:r>
              <a:rPr lang="en-US" altLang="en-US" sz="15500" dirty="0">
                <a:cs typeface="Times New Roman" pitchFamily="18" charset="0"/>
              </a:rPr>
              <a:t>, u </a:t>
            </a:r>
            <a:r>
              <a:rPr lang="en-US" altLang="en-US" sz="15500" dirty="0" err="1">
                <a:cs typeface="Times New Roman" pitchFamily="18" charset="0"/>
              </a:rPr>
              <a:t>difnuh</a:t>
            </a:r>
            <a:r>
              <a:rPr lang="en-US" altLang="en-US" sz="15500" dirty="0">
                <a:cs typeface="Times New Roman" pitchFamily="18" charset="0"/>
              </a:rPr>
              <a:t> fil-belt ta’ David. </a:t>
            </a:r>
            <a:r>
              <a:rPr lang="en-US" altLang="en-US" sz="15500" dirty="0" err="1">
                <a:cs typeface="Times New Roman" pitchFamily="18" charset="0"/>
              </a:rPr>
              <a:t>Iż-żmien</a:t>
            </a:r>
            <a:r>
              <a:rPr lang="en-US" altLang="en-US" sz="15500" dirty="0">
                <a:cs typeface="Times New Roman" pitchFamily="18" charset="0"/>
              </a:rPr>
              <a:t> li dam </a:t>
            </a:r>
            <a:r>
              <a:rPr lang="en-US" altLang="en-US" sz="15500" dirty="0" err="1">
                <a:cs typeface="Times New Roman" pitchFamily="18" charset="0"/>
              </a:rPr>
              <a:t>isaltan</a:t>
            </a:r>
            <a:r>
              <a:rPr lang="en-US" altLang="en-US" sz="15500" dirty="0">
                <a:cs typeface="Times New Roman" pitchFamily="18" charset="0"/>
              </a:rPr>
              <a:t> David fuq </a:t>
            </a:r>
            <a:r>
              <a:rPr lang="en-US" altLang="en-US" sz="15500" dirty="0" err="1">
                <a:cs typeface="Times New Roman" pitchFamily="18" charset="0"/>
              </a:rPr>
              <a:t>Iżrael</a:t>
            </a:r>
            <a:r>
              <a:rPr lang="en-US" altLang="en-US" sz="15500" dirty="0">
                <a:cs typeface="Times New Roman" pitchFamily="18" charset="0"/>
              </a:rPr>
              <a:t> kien ta’ </a:t>
            </a:r>
            <a:r>
              <a:rPr lang="en-US" altLang="en-US" sz="15500" dirty="0" err="1">
                <a:cs typeface="Times New Roman" pitchFamily="18" charset="0"/>
              </a:rPr>
              <a:t>erbgħin</a:t>
            </a:r>
            <a:r>
              <a:rPr lang="en-US" altLang="en-US" sz="15500" dirty="0">
                <a:cs typeface="Times New Roman" pitchFamily="18" charset="0"/>
              </a:rPr>
              <a:t> sena:</a:t>
            </a:r>
          </a:p>
        </p:txBody>
      </p:sp>
    </p:spTree>
    <p:extLst>
      <p:ext uri="{BB962C8B-B14F-4D97-AF65-F5344CB8AC3E}">
        <p14:creationId xmlns:p14="http://schemas.microsoft.com/office/powerpoint/2010/main" val="185888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789238" y="2676719"/>
            <a:ext cx="21855853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500" dirty="0">
                <a:cs typeface="Times New Roman" pitchFamily="18" charset="0"/>
              </a:rPr>
              <a:t>għal </a:t>
            </a:r>
            <a:r>
              <a:rPr lang="en-US" altLang="en-US" sz="15500" dirty="0" err="1">
                <a:cs typeface="Times New Roman" pitchFamily="18" charset="0"/>
              </a:rPr>
              <a:t>seba</a:t>
            </a:r>
            <a:r>
              <a:rPr lang="en-US" altLang="en-US" sz="15500" dirty="0">
                <a:cs typeface="Times New Roman" pitchFamily="18" charset="0"/>
              </a:rPr>
              <a:t>’ </a:t>
            </a:r>
            <a:r>
              <a:rPr lang="en-US" altLang="en-US" sz="15500" dirty="0" err="1">
                <a:cs typeface="Times New Roman" pitchFamily="18" charset="0"/>
              </a:rPr>
              <a:t>snin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saltan</a:t>
            </a:r>
            <a:r>
              <a:rPr lang="en-US" altLang="en-US" sz="15500" dirty="0">
                <a:cs typeface="Times New Roman" pitchFamily="18" charset="0"/>
              </a:rPr>
              <a:t> </a:t>
            </a:r>
            <a:r>
              <a:rPr lang="en-US" altLang="en-US" sz="15500" dirty="0" err="1">
                <a:cs typeface="Times New Roman" pitchFamily="18" charset="0"/>
              </a:rPr>
              <a:t>f’Ħebron</a:t>
            </a:r>
            <a:r>
              <a:rPr lang="en-US" altLang="en-US" sz="15500" dirty="0">
                <a:cs typeface="Times New Roman" pitchFamily="18" charset="0"/>
              </a:rPr>
              <a:t>, u għal </a:t>
            </a:r>
            <a:r>
              <a:rPr lang="en-US" altLang="en-US" sz="15500" dirty="0" err="1">
                <a:cs typeface="Times New Roman" pitchFamily="18" charset="0"/>
              </a:rPr>
              <a:t>tlieta</a:t>
            </a:r>
            <a:r>
              <a:rPr lang="en-US" altLang="en-US" sz="15500" dirty="0">
                <a:cs typeface="Times New Roman" pitchFamily="18" charset="0"/>
              </a:rPr>
              <a:t> u </a:t>
            </a:r>
            <a:r>
              <a:rPr lang="en-US" altLang="en-US" sz="15500" dirty="0" err="1">
                <a:cs typeface="Times New Roman" pitchFamily="18" charset="0"/>
              </a:rPr>
              <a:t>tletin</a:t>
            </a:r>
            <a:r>
              <a:rPr lang="en-US" altLang="en-US" sz="15500" dirty="0">
                <a:cs typeface="Times New Roman" pitchFamily="18" charset="0"/>
              </a:rPr>
              <a:t> sena </a:t>
            </a:r>
            <a:r>
              <a:rPr lang="en-US" altLang="en-US" sz="15500" dirty="0" err="1">
                <a:cs typeface="Times New Roman" pitchFamily="18" charset="0"/>
              </a:rPr>
              <a:t>f’Ġerusalemm</a:t>
            </a:r>
            <a:r>
              <a:rPr lang="en-US" altLang="en-US" sz="15500" dirty="0"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253971"/>
      </p:ext>
    </p:extLst>
  </p:cSld>
  <p:clrMapOvr>
    <a:masterClrMapping/>
  </p:clrMapOvr>
</p:sld>
</file>

<file path=ppt/theme/theme1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Words>465</Words>
  <Application>Microsoft Office PowerPoint</Application>
  <PresentationFormat>Custom</PresentationFormat>
  <Paragraphs>61</Paragraphs>
  <Slides>32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Times New Roman</vt:lpstr>
      <vt:lpstr>Arial</vt:lpstr>
      <vt:lpstr>12_Default Design</vt:lpstr>
      <vt:lpstr>1_Default Design</vt:lpstr>
      <vt:lpstr>4_Default Design</vt:lpstr>
      <vt:lpstr>13_Default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110</cp:revision>
  <dcterms:created xsi:type="dcterms:W3CDTF">2008-12-28T11:50:57Z</dcterms:created>
  <dcterms:modified xsi:type="dcterms:W3CDTF">2024-01-11T15:23:09Z</dcterms:modified>
</cp:coreProperties>
</file>