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7" r:id="rId1"/>
    <p:sldMasterId id="2147483832" r:id="rId2"/>
    <p:sldMasterId id="2147483844" r:id="rId3"/>
    <p:sldMasterId id="2147484220" r:id="rId4"/>
  </p:sldMasterIdLst>
  <p:notesMasterIdLst>
    <p:notesMasterId r:id="rId39"/>
  </p:notesMasterIdLst>
  <p:sldIdLst>
    <p:sldId id="310" r:id="rId5"/>
    <p:sldId id="274" r:id="rId6"/>
    <p:sldId id="1174" r:id="rId7"/>
    <p:sldId id="1175" r:id="rId8"/>
    <p:sldId id="1176" r:id="rId9"/>
    <p:sldId id="1177" r:id="rId10"/>
    <p:sldId id="1178" r:id="rId11"/>
    <p:sldId id="1179" r:id="rId12"/>
    <p:sldId id="1180" r:id="rId13"/>
    <p:sldId id="1181" r:id="rId14"/>
    <p:sldId id="296" r:id="rId15"/>
    <p:sldId id="297" r:id="rId16"/>
    <p:sldId id="279" r:id="rId17"/>
    <p:sldId id="299" r:id="rId18"/>
    <p:sldId id="280" r:id="rId19"/>
    <p:sldId id="1182" r:id="rId20"/>
    <p:sldId id="300" r:id="rId21"/>
    <p:sldId id="281" r:id="rId22"/>
    <p:sldId id="1183" r:id="rId23"/>
    <p:sldId id="301" r:id="rId24"/>
    <p:sldId id="609" r:id="rId25"/>
    <p:sldId id="1133" r:id="rId26"/>
    <p:sldId id="610" r:id="rId27"/>
    <p:sldId id="303" r:id="rId28"/>
    <p:sldId id="283" r:id="rId29"/>
    <p:sldId id="1184" r:id="rId30"/>
    <p:sldId id="1185" r:id="rId31"/>
    <p:sldId id="1186" r:id="rId32"/>
    <p:sldId id="1187" r:id="rId33"/>
    <p:sldId id="1188" r:id="rId34"/>
    <p:sldId id="1189" r:id="rId35"/>
    <p:sldId id="1190" r:id="rId36"/>
    <p:sldId id="298" r:id="rId37"/>
    <p:sldId id="304" r:id="rId38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66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0" y="73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D39A910-96B0-488D-A444-3D866ABB209C}" type="datetimeFigureOut">
              <a:rPr lang="mt-MT"/>
              <a:pPr>
                <a:defRPr/>
              </a:pPr>
              <a:t>16/01/2024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mt-M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73DC168-B7D3-4B85-BDE2-A1CD2AED210E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828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3952-94BD-4404-A8E5-3642EB89818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3E0BE-B4EC-4744-B9C1-1A34F7F0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843D47-A76F-4C96-B060-48F27FC0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5411-6FBD-480E-ABCF-FE7F60F5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E734-25DE-482D-922E-CB083552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FEC6-0386-42FF-ACFF-B12BB435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9C3E-4134-4977-94B4-EF3850F4C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505-487F-49D2-BCE5-5C7FA396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311D-3140-4F22-A21D-865D29AC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B214-BB9D-41B7-9F23-7F71B0A8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6CD9-8CA3-483D-B643-ACAD724D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CFB-4386-4385-877F-C153117F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05AF3-E491-42F7-BAE9-F5D52B28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DB70-D63C-44D5-BF50-65BCFF4C3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CBD-45DE-4D3E-8BF5-AB3507ED2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5E1D-949F-4BBE-89E4-C582669F0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CB50-C9D4-4966-A5AA-7AF17CB0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094-0BCF-4808-8451-090FEEA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695-7DF1-4965-B348-6D78BC3CA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6ED5-14E3-413A-AB4F-0810B6E6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92ED-13F1-4291-91B5-0D1982310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D382-40AC-4F7B-A19E-1FB5DBDFE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3B72-1C14-4A82-92CE-8B9C9B02A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878F7-E0F7-44C6-93BA-8569E38B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B52-48AB-4E58-9466-E0A80CF97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549-F0EC-4326-AD7C-5BF5F3E6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ED70-B9B7-44C1-9BE8-3F8EF7DF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7CA-D5D7-4165-AF52-B48E0033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209" indent="0" algn="ctr">
              <a:buNone/>
              <a:defRPr/>
            </a:lvl2pPr>
            <a:lvl3pPr marL="2072423" indent="0" algn="ctr">
              <a:buNone/>
              <a:defRPr/>
            </a:lvl3pPr>
            <a:lvl4pPr marL="3108632" indent="0" algn="ctr">
              <a:buNone/>
              <a:defRPr/>
            </a:lvl4pPr>
            <a:lvl5pPr marL="4144847" indent="0" algn="ctr">
              <a:buNone/>
              <a:defRPr/>
            </a:lvl5pPr>
            <a:lvl6pPr marL="5181057" indent="0" algn="ctr">
              <a:buNone/>
              <a:defRPr/>
            </a:lvl6pPr>
            <a:lvl7pPr marL="6217271" indent="0" algn="ctr">
              <a:buNone/>
              <a:defRPr/>
            </a:lvl7pPr>
            <a:lvl8pPr marL="7253480" indent="0" algn="ctr">
              <a:buNone/>
              <a:defRPr/>
            </a:lvl8pPr>
            <a:lvl9pPr marL="82896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6C30721-3B44-4468-89D7-C068872F31EE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34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294D5936-0DD8-47C6-A480-1953A400C58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14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8" cy="2502497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26"/>
            <a:ext cx="19889788" cy="2756246"/>
          </a:xfrm>
        </p:spPr>
        <p:txBody>
          <a:bodyPr anchor="b"/>
          <a:lstStyle>
            <a:lvl1pPr marL="0" indent="0">
              <a:buNone/>
              <a:defRPr sz="4483"/>
            </a:lvl1pPr>
            <a:lvl2pPr marL="1036209" indent="0">
              <a:buNone/>
              <a:defRPr sz="4034"/>
            </a:lvl2pPr>
            <a:lvl3pPr marL="2072423" indent="0">
              <a:buNone/>
              <a:defRPr sz="3586"/>
            </a:lvl3pPr>
            <a:lvl4pPr marL="3108632" indent="0">
              <a:buNone/>
              <a:defRPr sz="3137"/>
            </a:lvl4pPr>
            <a:lvl5pPr marL="4144847" indent="0">
              <a:buNone/>
              <a:defRPr sz="3137"/>
            </a:lvl5pPr>
            <a:lvl6pPr marL="5181057" indent="0">
              <a:buNone/>
              <a:defRPr sz="3137"/>
            </a:lvl6pPr>
            <a:lvl7pPr marL="6217271" indent="0">
              <a:buNone/>
              <a:defRPr sz="3137"/>
            </a:lvl7pPr>
            <a:lvl8pPr marL="7253480" indent="0">
              <a:buNone/>
              <a:defRPr sz="3137"/>
            </a:lvl8pPr>
            <a:lvl9pPr marL="8289692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98CAFBD-092D-4FFD-8FDA-3509A6F419C8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7659F41-4226-49F2-9D27-9D9AFB70F1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8B92201-9F4E-4818-B337-E97608A19B8A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79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D5506D70-1C2E-4731-A269-CA197BC64F4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65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F428A-1745-4013-B311-E698FDB7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797642A-B5AA-47A5-8412-4E096B1C9F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98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77"/>
            <a:ext cx="7698357" cy="2134998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3"/>
            </a:lvl4pPr>
            <a:lvl5pPr>
              <a:defRPr sz="4483"/>
            </a:lvl5pPr>
            <a:lvl6pPr>
              <a:defRPr sz="4483"/>
            </a:lvl6pPr>
            <a:lvl7pPr>
              <a:defRPr sz="4483"/>
            </a:lvl7pPr>
            <a:lvl8pPr>
              <a:defRPr sz="4483"/>
            </a:lvl8pPr>
            <a:lvl9pPr>
              <a:defRPr sz="4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EEE8AD3-22D1-4005-93E3-272AB6D9A0DB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6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19993"/>
            <a:ext cx="14039850" cy="1041250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209" indent="0">
              <a:buNone/>
              <a:defRPr sz="6387"/>
            </a:lvl2pPr>
            <a:lvl3pPr marL="2072423" indent="0">
              <a:buNone/>
              <a:defRPr sz="5491"/>
            </a:lvl3pPr>
            <a:lvl4pPr marL="3108632" indent="0">
              <a:buNone/>
              <a:defRPr sz="4483"/>
            </a:lvl4pPr>
            <a:lvl5pPr marL="4144847" indent="0">
              <a:buNone/>
              <a:defRPr sz="4483"/>
            </a:lvl5pPr>
            <a:lvl6pPr marL="5181057" indent="0">
              <a:buNone/>
              <a:defRPr sz="4483"/>
            </a:lvl6pPr>
            <a:lvl7pPr marL="6217271" indent="0">
              <a:buNone/>
              <a:defRPr sz="4483"/>
            </a:lvl7pPr>
            <a:lvl8pPr marL="7253480" indent="0">
              <a:buNone/>
              <a:defRPr sz="4483"/>
            </a:lvl8pPr>
            <a:lvl9pPr marL="8289692" indent="0">
              <a:buNone/>
              <a:defRPr sz="448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94CFA7BB-DB66-447B-B538-407F6E131694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7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D81FA24-A0C8-4D25-AC31-424CABF1DAE5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4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5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2EF92E3-324E-487D-995F-E9E6C3548832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92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26019-4796-4B7C-995C-EE9CDD29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1944E-4C00-475F-B6D6-1DFCB36D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FE05-164E-4BDD-B361-84D6CB4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EC6E8-2324-4DA6-935F-F8723B80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F0A2B-E761-4073-BC40-528831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1AB6924-5020-4440-87DE-8C90E22E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FA843E-CC60-471F-9417-EAF24B8E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193C44-08BB-4945-AC5E-06E58ACE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2" y="505192"/>
            <a:ext cx="21061554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2" y="2940820"/>
            <a:ext cx="21061554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624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0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2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32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4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06" indent="-776606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936" indent="-64686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266" indent="-517145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5321" indent="-517145" algn="l" rtl="0" eaLnBrk="0" fontAlgn="base" hangingPunct="0">
        <a:spcBef>
          <a:spcPct val="20000"/>
        </a:spcBef>
        <a:spcAft>
          <a:spcPct val="0"/>
        </a:spcAft>
        <a:buChar char="–"/>
        <a:defRPr sz="4483">
          <a:solidFill>
            <a:schemeClr val="tx1"/>
          </a:solidFill>
          <a:latin typeface="+mn-lt"/>
        </a:defRPr>
      </a:lvl4pPr>
      <a:lvl5pPr marL="4661388" indent="-517145" algn="l" rtl="0" eaLnBrk="0" fontAlgn="base" hangingPunct="0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5pPr>
      <a:lvl6pPr marL="5699161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6pPr>
      <a:lvl7pPr marL="6735376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7pPr>
      <a:lvl8pPr marL="7771584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8pPr>
      <a:lvl9pPr marL="8807799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09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23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3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4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5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271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48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69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97638" y="2462538"/>
            <a:ext cx="20204473" cy="767491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7961" dirty="0"/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Qari mill-Ittra ta’</a:t>
            </a: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Ġakbu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Appostlu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Ġak 2, 1-9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imma jekk </a:t>
            </a:r>
            <a:r>
              <a:rPr lang="en-US" altLang="en-US" sz="15500" dirty="0" err="1">
                <a:cs typeface="Times New Roman" pitchFamily="18" charset="0"/>
              </a:rPr>
              <a:t>tħarsu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lejn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l-</a:t>
            </a:r>
            <a:r>
              <a:rPr lang="en-US" altLang="en-US" sz="15500" dirty="0" err="1">
                <a:cs typeface="Times New Roman" pitchFamily="18" charset="0"/>
              </a:rPr>
              <a:t>uċuħ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tidinbu</a:t>
            </a:r>
            <a:r>
              <a:rPr lang="en-US" altLang="en-US" sz="15500" dirty="0">
                <a:cs typeface="Times New Roman" pitchFamily="18" charset="0"/>
              </a:rPr>
              <a:t>, u l-</a:t>
            </a:r>
            <a:r>
              <a:rPr lang="en-US" altLang="en-US" sz="15500" dirty="0" err="1">
                <a:cs typeface="Times New Roman" pitchFamily="18" charset="0"/>
              </a:rPr>
              <a:t>Liġi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tixlikom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bħala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nies</a:t>
            </a:r>
            <a:r>
              <a:rPr lang="en-US" altLang="en-US" sz="15500" dirty="0">
                <a:cs typeface="Times New Roman" pitchFamily="18" charset="0"/>
              </a:rPr>
              <a:t> li </a:t>
            </a:r>
            <a:r>
              <a:rPr lang="en-US" altLang="en-US" sz="15500" dirty="0" err="1">
                <a:cs typeface="Times New Roman" pitchFamily="18" charset="0"/>
              </a:rPr>
              <a:t>tkunu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ksirtuha</a:t>
            </a:r>
            <a:r>
              <a:rPr lang="en-US" altLang="en-US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12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" y="3885396"/>
            <a:ext cx="23399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2519" y="1872942"/>
            <a:ext cx="22154712" cy="817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l-N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 il-fqajjar sejjaħ u l-Mulej semgħu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0" y="1483291"/>
            <a:ext cx="22466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ħin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inbierek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il-Mulej;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tifħiru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dejjem fuq fommi.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-Mulej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tiftaħar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ruħi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jisimgħu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fqajrin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jifirħu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l-N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 il-fqajjar sejjaħ u l-Mulej semgħu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66500" y="2676719"/>
            <a:ext cx="22466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Xandru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kobor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tal-Mulej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miegħi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ngħollu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ismu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flimkien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66500" y="1484085"/>
            <a:ext cx="22466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fittixt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il-Mulej,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weġibni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 kull biża’ tiegħi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ħelisni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22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114699" y="3868559"/>
            <a:ext cx="2153063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l-N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 il-fqajjar sejjaħ u l-Mulej semgħu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675925"/>
            <a:ext cx="2254476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Ħarsu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lejh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jiddi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bil-ferħ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wiċċkom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jkollkomx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għax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tistħu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1484085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Dan 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fqajjar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sejjaħ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l-Mulej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semgħu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mid-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dwejjaq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tiegħu kollha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ħelsu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90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Ħuti, </a:t>
            </a:r>
            <a:r>
              <a:rPr lang="en-US" altLang="en-US" sz="15500" dirty="0" err="1">
                <a:cs typeface="Times New Roman" pitchFamily="18" charset="0"/>
              </a:rPr>
              <a:t>tħalltux</a:t>
            </a:r>
            <a:r>
              <a:rPr lang="en-US" altLang="en-US" sz="15500" dirty="0">
                <a:cs typeface="Times New Roman" pitchFamily="18" charset="0"/>
              </a:rPr>
              <a:t> il-</a:t>
            </a:r>
            <a:r>
              <a:rPr lang="en-US" altLang="en-US" sz="15500" dirty="0" err="1">
                <a:cs typeface="Times New Roman" pitchFamily="18" charset="0"/>
              </a:rPr>
              <a:t>fidi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f’Ġesù</a:t>
            </a:r>
            <a:r>
              <a:rPr lang="en-US" altLang="en-US" sz="15500" dirty="0">
                <a:cs typeface="Times New Roman" pitchFamily="18" charset="0"/>
              </a:rPr>
              <a:t> Kristu, il-Mulej </a:t>
            </a:r>
            <a:r>
              <a:rPr lang="en-US" altLang="en-US" sz="15500" dirty="0" err="1">
                <a:cs typeface="Times New Roman" pitchFamily="18" charset="0"/>
              </a:rPr>
              <a:t>tagħna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tal-</a:t>
            </a:r>
            <a:r>
              <a:rPr lang="en-US" altLang="en-US" sz="15500" dirty="0" err="1">
                <a:cs typeface="Times New Roman" pitchFamily="18" charset="0"/>
              </a:rPr>
              <a:t>glorja</a:t>
            </a:r>
            <a:r>
              <a:rPr lang="en-US" altLang="en-US" sz="15500" dirty="0">
                <a:cs typeface="Times New Roman" pitchFamily="18" charset="0"/>
              </a:rPr>
              <a:t>, mal-</a:t>
            </a:r>
            <a:r>
              <a:rPr lang="en-US" altLang="en-US" sz="15500" dirty="0" err="1">
                <a:cs typeface="Times New Roman" pitchFamily="18" charset="0"/>
              </a:rPr>
              <a:t>ħarsien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lejn</a:t>
            </a:r>
            <a:r>
              <a:rPr lang="en-US" altLang="en-US" sz="15500" dirty="0">
                <a:cs typeface="Times New Roman" pitchFamily="18" charset="0"/>
              </a:rPr>
              <a:t> l-</a:t>
            </a:r>
            <a:r>
              <a:rPr lang="en-US" altLang="en-US" sz="15500" dirty="0" err="1">
                <a:cs typeface="Times New Roman" pitchFamily="18" charset="0"/>
              </a:rPr>
              <a:t>uċuħ</a:t>
            </a:r>
            <a:r>
              <a:rPr lang="en-US" altLang="en-US" sz="15500" dirty="0">
                <a:cs typeface="Times New Roman" pitchFamily="18" charset="0"/>
              </a:rPr>
              <a:t>. Għax jekk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fil-</a:t>
            </a:r>
            <a:r>
              <a:rPr lang="en-US" altLang="en-US" sz="15500" dirty="0" err="1">
                <a:cs typeface="Times New Roman" pitchFamily="18" charset="0"/>
              </a:rPr>
              <a:t>laqgħat</a:t>
            </a:r>
            <a:r>
              <a:rPr lang="en-US" altLang="en-US" sz="15500" dirty="0">
                <a:cs typeface="Times New Roman" pitchFamily="18" charset="0"/>
              </a:rPr>
              <a:t> tagħkom </a:t>
            </a:r>
            <a:r>
              <a:rPr lang="en-US" altLang="en-US" sz="15500" dirty="0" err="1">
                <a:cs typeface="Times New Roman" pitchFamily="18" charset="0"/>
              </a:rPr>
              <a:t>jidħol</a:t>
            </a:r>
            <a:endParaRPr lang="en-US" altLang="en-US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l-N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 il-fqajjar sejjaħ u l-Mulej semgħu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46328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1483291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tiegħek huwa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spirtu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dejjem.</a:t>
            </a:r>
          </a:p>
        </p:txBody>
      </p:sp>
    </p:spTree>
    <p:extLst>
      <p:ext uri="{BB962C8B-B14F-4D97-AF65-F5344CB8AC3E}">
        <p14:creationId xmlns:p14="http://schemas.microsoft.com/office/powerpoint/2010/main" val="31313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274844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500" y="1850833"/>
            <a:ext cx="22466750" cy="929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8, 27-33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395338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telaq Ġesù flimkien mad-dixxipli tiegħu lejn l-irħula ta’ Ċesarija ta’ Filippu. Huma u mexjin, lid-dixxipli tiegħu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395338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għamlilhom din 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il-mistoqsija: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“Min jgħidu n-nies li jien?” 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Weġbuh u qalulu: </a:t>
            </a:r>
          </a:p>
        </p:txBody>
      </p:sp>
    </p:spTree>
    <p:extLst>
      <p:ext uri="{BB962C8B-B14F-4D97-AF65-F5344CB8AC3E}">
        <p14:creationId xmlns:p14="http://schemas.microsoft.com/office/powerpoint/2010/main" val="2058194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3291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“Ġwanni l-Battista; oħrajn, Elija; u oħrajn, wieħed mill-profeti”.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 staqsiehom:</a:t>
            </a:r>
          </a:p>
        </p:txBody>
      </p:sp>
    </p:spTree>
    <p:extLst>
      <p:ext uri="{BB962C8B-B14F-4D97-AF65-F5344CB8AC3E}">
        <p14:creationId xmlns:p14="http://schemas.microsoft.com/office/powerpoint/2010/main" val="140189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3291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“Imma intom, min tgħidu li jien?”. 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Qabeż Pietru u qallu: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“Inti l-Messija”. </a:t>
            </a:r>
          </a:p>
        </p:txBody>
      </p:sp>
    </p:spTree>
    <p:extLst>
      <p:ext uri="{BB962C8B-B14F-4D97-AF65-F5344CB8AC3E}">
        <p14:creationId xmlns:p14="http://schemas.microsoft.com/office/powerpoint/2010/main" val="1669200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395338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Imbagħad ordnalhom ħafna biex ma jitkellmu ma’ ħadd fuqu. U beda jgħallimhom fuq li kien meħtieġ li Bin 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il-bniedem ibati ħafna, </a:t>
            </a:r>
          </a:p>
        </p:txBody>
      </p:sp>
    </p:spTree>
    <p:extLst>
      <p:ext uri="{BB962C8B-B14F-4D97-AF65-F5344CB8AC3E}">
        <p14:creationId xmlns:p14="http://schemas.microsoft.com/office/powerpoint/2010/main" val="211440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xi </a:t>
            </a:r>
            <a:r>
              <a:rPr lang="en-US" altLang="en-US" sz="15500" dirty="0" err="1">
                <a:cs typeface="Times New Roman" pitchFamily="18" charset="0"/>
              </a:rPr>
              <a:t>ħadd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biċ-ċrieket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tad-</a:t>
            </a:r>
            <a:r>
              <a:rPr lang="en-US" altLang="en-US" sz="15500" dirty="0" err="1">
                <a:cs typeface="Times New Roman" pitchFamily="18" charset="0"/>
              </a:rPr>
              <a:t>deheb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f’subgħajh</a:t>
            </a:r>
            <a:r>
              <a:rPr lang="en-US" altLang="en-US" sz="15500" dirty="0">
                <a:cs typeface="Times New Roman" pitchFamily="18" charset="0"/>
              </a:rPr>
              <a:t> u bi </a:t>
            </a:r>
            <a:r>
              <a:rPr lang="en-US" altLang="en-US" sz="15500" dirty="0" err="1">
                <a:cs typeface="Times New Roman" pitchFamily="18" charset="0"/>
              </a:rPr>
              <a:t>lbies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ilellex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imbagħad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jidħol</a:t>
            </a:r>
            <a:r>
              <a:rPr lang="en-US" altLang="en-US" sz="15500" dirty="0">
                <a:cs typeface="Times New Roman" pitchFamily="18" charset="0"/>
              </a:rPr>
              <a:t> xi </a:t>
            </a:r>
            <a:r>
              <a:rPr lang="en-US" altLang="en-US" sz="15500" dirty="0" err="1">
                <a:cs typeface="Times New Roman" pitchFamily="18" charset="0"/>
              </a:rPr>
              <a:t>ħaddieħor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fqir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liebes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imċerċer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47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395338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ikun miċħud mill-anzjani u mill-qassisin il-kbar u 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l-kittieba, joqtluh, u wara tlitt ijiem jerġa’ jqum. Fuq dan kellimhom ċar. </a:t>
            </a:r>
          </a:p>
        </p:txBody>
      </p:sp>
    </p:spTree>
    <p:extLst>
      <p:ext uri="{BB962C8B-B14F-4D97-AF65-F5344CB8AC3E}">
        <p14:creationId xmlns:p14="http://schemas.microsoft.com/office/powerpoint/2010/main" val="3885807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3291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Pietru ġibdu lejh u beda jlumu. Iżda hu dar iħares lejn id-dixxipli tiegħu, u ċanfar lil Pietru u qallu:</a:t>
            </a:r>
          </a:p>
        </p:txBody>
      </p:sp>
    </p:spTree>
    <p:extLst>
      <p:ext uri="{BB962C8B-B14F-4D97-AF65-F5344CB8AC3E}">
        <p14:creationId xmlns:p14="http://schemas.microsoft.com/office/powerpoint/2010/main" val="2005493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4085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“Itlaq minn quddiemi, ja xitan, għax m’intix taħseb fil-ħwejjeġ ta’ Alla, imma f’dawk tal-bnedmin”.</a:t>
            </a:r>
          </a:p>
        </p:txBody>
      </p:sp>
    </p:spTree>
    <p:extLst>
      <p:ext uri="{BB962C8B-B14F-4D97-AF65-F5344CB8AC3E}">
        <p14:creationId xmlns:p14="http://schemas.microsoft.com/office/powerpoint/2010/main" val="1190439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62193" y="3868559"/>
            <a:ext cx="194753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u intom </a:t>
            </a:r>
            <a:r>
              <a:rPr lang="en-US" altLang="en-US" sz="15500" dirty="0" err="1">
                <a:cs typeface="Times New Roman" pitchFamily="18" charset="0"/>
              </a:rPr>
              <a:t>idduru</a:t>
            </a:r>
            <a:r>
              <a:rPr lang="en-US" altLang="en-US" sz="15500" dirty="0">
                <a:cs typeface="Times New Roman" pitchFamily="18" charset="0"/>
              </a:rPr>
              <a:t> ma’ dak bl-</a:t>
            </a:r>
            <a:r>
              <a:rPr lang="en-US" altLang="en-US" sz="15500" dirty="0" err="1">
                <a:cs typeface="Times New Roman" pitchFamily="18" charset="0"/>
              </a:rPr>
              <a:t>ilbies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ilellex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tgħidulu</a:t>
            </a:r>
            <a:r>
              <a:rPr lang="en-US" altLang="en-US" sz="15500" dirty="0">
                <a:cs typeface="Times New Roman" pitchFamily="18" charset="0"/>
              </a:rPr>
              <a:t>: “Int </a:t>
            </a:r>
            <a:r>
              <a:rPr lang="en-US" altLang="en-US" sz="15500" dirty="0" err="1">
                <a:cs typeface="Times New Roman" pitchFamily="18" charset="0"/>
              </a:rPr>
              <a:t>oqgħod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komdu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bilqiegħda</a:t>
            </a:r>
            <a:r>
              <a:rPr lang="en-US" altLang="en-US" sz="15500" dirty="0">
                <a:cs typeface="Times New Roman" pitchFamily="18" charset="0"/>
              </a:rPr>
              <a:t>”, waqt li </a:t>
            </a:r>
            <a:r>
              <a:rPr lang="en-US" altLang="en-US" sz="15500" dirty="0" err="1">
                <a:cs typeface="Times New Roman" pitchFamily="18" charset="0"/>
              </a:rPr>
              <a:t>lill-fqir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tgħidulu</a:t>
            </a:r>
            <a:r>
              <a:rPr lang="en-US" altLang="en-US" sz="15500" dirty="0">
                <a:cs typeface="Times New Roman" pitchFamily="18" charset="0"/>
              </a:rPr>
              <a:t>: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“Int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oqgħod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bilwieqfa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”,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2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jew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Oqgħod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bilqiegħda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fuq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mirfes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riġlejja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”, </a:t>
            </a:r>
            <a:r>
              <a:rPr lang="en-US" altLang="en-US" sz="15500" dirty="0">
                <a:cs typeface="Times New Roman" pitchFamily="18" charset="0"/>
              </a:rPr>
              <a:t>ma </a:t>
            </a:r>
            <a:r>
              <a:rPr lang="en-US" altLang="en-US" sz="15500" dirty="0" err="1">
                <a:cs typeface="Times New Roman" pitchFamily="18" charset="0"/>
              </a:rPr>
              <a:t>jidhrilkomx</a:t>
            </a:r>
            <a:r>
              <a:rPr lang="en-US" altLang="en-US" sz="15500" dirty="0">
                <a:cs typeface="Times New Roman" pitchFamily="18" charset="0"/>
              </a:rPr>
              <a:t> li </a:t>
            </a:r>
            <a:r>
              <a:rPr lang="en-US" altLang="en-US" sz="15500" dirty="0" err="1">
                <a:cs typeface="Times New Roman" pitchFamily="18" charset="0"/>
              </a:rPr>
              <a:t>tkunu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qegħdin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tagħmlu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għażla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bejniethom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hekk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issiru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6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mħallfin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qarrieqa</a:t>
            </a:r>
            <a:r>
              <a:rPr lang="en-US" altLang="en-US" sz="15500" dirty="0"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Isimgħu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ħuti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għeżież</a:t>
            </a:r>
            <a:r>
              <a:rPr lang="en-US" altLang="en-US" sz="15500" dirty="0">
                <a:cs typeface="Times New Roman" pitchFamily="18" charset="0"/>
              </a:rPr>
              <a:t>: </a:t>
            </a:r>
            <a:r>
              <a:rPr lang="en-US" altLang="en-US" sz="15500" dirty="0" err="1">
                <a:cs typeface="Times New Roman" pitchFamily="18" charset="0"/>
              </a:rPr>
              <a:t>mhux</a:t>
            </a:r>
            <a:r>
              <a:rPr lang="en-US" altLang="en-US" sz="15500" dirty="0">
                <a:cs typeface="Times New Roman" pitchFamily="18" charset="0"/>
              </a:rPr>
              <a:t> Alla kien li </a:t>
            </a:r>
            <a:r>
              <a:rPr lang="en-US" altLang="en-US" sz="15500" dirty="0" err="1">
                <a:cs typeface="Times New Roman" pitchFamily="18" charset="0"/>
              </a:rPr>
              <a:t>għażel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lill-foqra</a:t>
            </a:r>
            <a:r>
              <a:rPr lang="en-US" altLang="en-US" sz="15500" dirty="0">
                <a:cs typeface="Times New Roman" pitchFamily="18" charset="0"/>
              </a:rPr>
              <a:t> għad-</a:t>
            </a:r>
            <a:r>
              <a:rPr lang="en-US" altLang="en-US" sz="15500" dirty="0" err="1">
                <a:cs typeface="Times New Roman" pitchFamily="18" charset="0"/>
              </a:rPr>
              <a:t>dinja</a:t>
            </a:r>
            <a:r>
              <a:rPr lang="en-US" altLang="en-US" sz="15500" dirty="0">
                <a:cs typeface="Times New Roman" pitchFamily="18" charset="0"/>
              </a:rPr>
              <a:t> biex </a:t>
            </a:r>
            <a:r>
              <a:rPr lang="en-US" altLang="en-US" sz="15500" dirty="0" err="1">
                <a:cs typeface="Times New Roman" pitchFamily="18" charset="0"/>
              </a:rPr>
              <a:t>jistagħnu</a:t>
            </a:r>
            <a:r>
              <a:rPr lang="en-US" altLang="en-US" sz="15500" dirty="0">
                <a:cs typeface="Times New Roman" pitchFamily="18" charset="0"/>
              </a:rPr>
              <a:t> fil-</a:t>
            </a:r>
            <a:r>
              <a:rPr lang="en-US" altLang="en-US" sz="15500" dirty="0" err="1">
                <a:cs typeface="Times New Roman" pitchFamily="18" charset="0"/>
              </a:rPr>
              <a:t>fidi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jsiru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3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werrieta</a:t>
            </a:r>
            <a:r>
              <a:rPr lang="en-US" altLang="en-US" sz="15500" dirty="0">
                <a:cs typeface="Times New Roman" pitchFamily="18" charset="0"/>
              </a:rPr>
              <a:t> tas-Saltna li hu </a:t>
            </a:r>
            <a:r>
              <a:rPr lang="en-US" altLang="en-US" sz="15500" dirty="0" err="1">
                <a:cs typeface="Times New Roman" pitchFamily="18" charset="0"/>
              </a:rPr>
              <a:t>wiegħed</a:t>
            </a:r>
            <a:r>
              <a:rPr lang="en-US" altLang="en-US" sz="15500" dirty="0">
                <a:cs typeface="Times New Roman" pitchFamily="18" charset="0"/>
              </a:rPr>
              <a:t> lil dawk li </a:t>
            </a:r>
            <a:r>
              <a:rPr lang="en-US" altLang="en-US" sz="15500" spc="-300" dirty="0" err="1">
                <a:cs typeface="Times New Roman" pitchFamily="18" charset="0"/>
              </a:rPr>
              <a:t>jħobbuh</a:t>
            </a:r>
            <a:r>
              <a:rPr lang="en-US" altLang="en-US" sz="15500" spc="-300" dirty="0">
                <a:cs typeface="Times New Roman" pitchFamily="18" charset="0"/>
              </a:rPr>
              <a:t>? Imma intom </a:t>
            </a:r>
            <a:endParaRPr lang="mt-MT" altLang="en-US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spc="-300" dirty="0" err="1">
                <a:cs typeface="Times New Roman" pitchFamily="18" charset="0"/>
              </a:rPr>
              <a:t>lill-fqir</a:t>
            </a:r>
            <a:r>
              <a:rPr lang="en-US" altLang="en-US" sz="15500" spc="-3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inqastuh</a:t>
            </a:r>
            <a:r>
              <a:rPr lang="en-US" altLang="en-US" sz="15500" dirty="0">
                <a:cs typeface="Times New Roman" pitchFamily="18" charset="0"/>
              </a:rPr>
              <a:t> mill-</a:t>
            </a:r>
            <a:r>
              <a:rPr lang="en-US" altLang="en-US" sz="15500" dirty="0" err="1">
                <a:cs typeface="Times New Roman" pitchFamily="18" charset="0"/>
              </a:rPr>
              <a:t>ġieħ</a:t>
            </a:r>
            <a:r>
              <a:rPr lang="en-US" altLang="en-US" sz="15500" dirty="0">
                <a:cs typeface="Times New Roman" pitchFamily="18" charset="0"/>
              </a:rPr>
              <a:t>. </a:t>
            </a:r>
            <a:r>
              <a:rPr lang="en-US" altLang="en-US" sz="15500" dirty="0" err="1">
                <a:cs typeface="Times New Roman" pitchFamily="18" charset="0"/>
              </a:rPr>
              <a:t>Mhumiex</a:t>
            </a:r>
            <a:r>
              <a:rPr lang="en-US" altLang="en-US" sz="15500" dirty="0">
                <a:cs typeface="Times New Roman" pitchFamily="18" charset="0"/>
              </a:rPr>
              <a:t> l-</a:t>
            </a:r>
            <a:r>
              <a:rPr lang="en-US" altLang="en-US" sz="15500" dirty="0" err="1">
                <a:cs typeface="Times New Roman" pitchFamily="18" charset="0"/>
              </a:rPr>
              <a:t>għonja</a:t>
            </a:r>
            <a:r>
              <a:rPr lang="en-US" altLang="en-US" sz="15500" dirty="0"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77249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jaħqrukom</a:t>
            </a:r>
            <a:r>
              <a:rPr lang="en-US" altLang="en-US" sz="15500" dirty="0">
                <a:cs typeface="Times New Roman" pitchFamily="18" charset="0"/>
              </a:rPr>
              <a:t>? </a:t>
            </a:r>
            <a:r>
              <a:rPr lang="en-US" altLang="en-US" sz="15500" dirty="0" err="1">
                <a:cs typeface="Times New Roman" pitchFamily="18" charset="0"/>
              </a:rPr>
              <a:t>Mhumiex</a:t>
            </a:r>
            <a:r>
              <a:rPr lang="en-US" altLang="en-US" sz="15500" dirty="0">
                <a:cs typeface="Times New Roman" pitchFamily="18" charset="0"/>
              </a:rPr>
              <a:t> huma li </a:t>
            </a:r>
            <a:r>
              <a:rPr lang="en-US" altLang="en-US" sz="15500" dirty="0" err="1">
                <a:cs typeface="Times New Roman" pitchFamily="18" charset="0"/>
              </a:rPr>
              <a:t>jkaxkrukom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lejn</a:t>
            </a:r>
            <a:r>
              <a:rPr lang="en-US" altLang="en-US" sz="15500" dirty="0">
                <a:cs typeface="Times New Roman" pitchFamily="18" charset="0"/>
              </a:rPr>
              <a:t> il-</a:t>
            </a:r>
            <a:r>
              <a:rPr lang="en-US" altLang="en-US" sz="15500" dirty="0" err="1">
                <a:cs typeface="Times New Roman" pitchFamily="18" charset="0"/>
              </a:rPr>
              <a:t>qrati</a:t>
            </a:r>
            <a:r>
              <a:rPr lang="en-US" altLang="en-US" sz="15500" dirty="0">
                <a:cs typeface="Times New Roman" pitchFamily="18" charset="0"/>
              </a:rPr>
              <a:t>? </a:t>
            </a:r>
            <a:r>
              <a:rPr lang="en-US" altLang="en-US" sz="15500" dirty="0" err="1">
                <a:cs typeface="Times New Roman" pitchFamily="18" charset="0"/>
              </a:rPr>
              <a:t>Mhumiex</a:t>
            </a:r>
            <a:r>
              <a:rPr lang="en-US" altLang="en-US" sz="15500" dirty="0">
                <a:cs typeface="Times New Roman" pitchFamily="18" charset="0"/>
              </a:rPr>
              <a:t> huma li </a:t>
            </a:r>
            <a:r>
              <a:rPr lang="en-US" altLang="en-US" sz="15500" dirty="0" err="1">
                <a:cs typeface="Times New Roman" pitchFamily="18" charset="0"/>
              </a:rPr>
              <a:t>jżebilħu</a:t>
            </a:r>
            <a:r>
              <a:rPr lang="en-US" altLang="en-US" sz="15500" dirty="0">
                <a:cs typeface="Times New Roman" pitchFamily="18" charset="0"/>
              </a:rPr>
              <a:t> dak l-</a:t>
            </a:r>
            <a:r>
              <a:rPr lang="en-US" altLang="en-US" sz="15500" dirty="0" err="1">
                <a:cs typeface="Times New Roman" pitchFamily="18" charset="0"/>
              </a:rPr>
              <a:t>isem</a:t>
            </a:r>
            <a:r>
              <a:rPr lang="en-US" altLang="en-US" sz="15500" dirty="0">
                <a:cs typeface="Times New Roman" pitchFamily="18" charset="0"/>
              </a:rPr>
              <a:t> ta’ </a:t>
            </a:r>
            <a:r>
              <a:rPr lang="en-US" altLang="en-US" sz="15500" dirty="0" err="1">
                <a:cs typeface="Times New Roman" pitchFamily="18" charset="0"/>
              </a:rPr>
              <a:t>ġieħ</a:t>
            </a:r>
            <a:r>
              <a:rPr lang="en-US" altLang="en-US" sz="15500" dirty="0">
                <a:cs typeface="Times New Roman" pitchFamily="18" charset="0"/>
              </a:rPr>
              <a:t> li </a:t>
            </a:r>
            <a:r>
              <a:rPr lang="en-US" altLang="en-US" sz="15500" dirty="0" err="1">
                <a:cs typeface="Times New Roman" pitchFamily="18" charset="0"/>
              </a:rPr>
              <a:t>ġie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msejjaħ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fuqkom</a:t>
            </a:r>
            <a:r>
              <a:rPr lang="en-US" altLang="en-US" sz="15500" dirty="0">
                <a:cs typeface="Times New Roman" pitchFamily="18" charset="0"/>
              </a:rPr>
              <a:t>?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4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Jekk </a:t>
            </a:r>
            <a:r>
              <a:rPr lang="en-US" altLang="en-US" sz="15500" dirty="0" err="1">
                <a:cs typeface="Times New Roman" pitchFamily="18" charset="0"/>
              </a:rPr>
              <a:t>tħarsu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bir-reqqa</a:t>
            </a:r>
            <a:r>
              <a:rPr lang="en-US" altLang="en-US" sz="15500" dirty="0">
                <a:cs typeface="Times New Roman" pitchFamily="18" charset="0"/>
              </a:rPr>
              <a:t> l-</a:t>
            </a:r>
            <a:r>
              <a:rPr lang="en-US" altLang="en-US" sz="15500" dirty="0" err="1">
                <a:cs typeface="Times New Roman" pitchFamily="18" charset="0"/>
              </a:rPr>
              <a:t>aqwa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liġi</a:t>
            </a:r>
            <a:r>
              <a:rPr lang="en-US" altLang="en-US" sz="15500" dirty="0">
                <a:cs typeface="Times New Roman" pitchFamily="18" charset="0"/>
              </a:rPr>
              <a:t>, skont ma hemm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fl-Iskrittura</a:t>
            </a:r>
            <a:r>
              <a:rPr lang="en-US" altLang="en-US" sz="15500" dirty="0">
                <a:cs typeface="Times New Roman" pitchFamily="18" charset="0"/>
              </a:rPr>
              <a:t>: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Ħobb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għajrek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bħalek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innifsek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”, </a:t>
            </a:r>
            <a:r>
              <a:rPr lang="en-US" altLang="en-US" sz="15500" dirty="0">
                <a:cs typeface="Times New Roman" pitchFamily="18" charset="0"/>
              </a:rPr>
              <a:t>intom </a:t>
            </a:r>
            <a:r>
              <a:rPr lang="en-US" altLang="en-US" sz="15500" dirty="0" err="1">
                <a:cs typeface="Times New Roman" pitchFamily="18" charset="0"/>
              </a:rPr>
              <a:t>tkunu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tagħmlu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sewwa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10968"/>
      </p:ext>
    </p:extLst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529</Words>
  <Application>Microsoft Office PowerPoint</Application>
  <PresentationFormat>Custom</PresentationFormat>
  <Paragraphs>69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Times New Roman</vt:lpstr>
      <vt:lpstr>Arial</vt:lpstr>
      <vt:lpstr>12_Default Design</vt:lpstr>
      <vt:lpstr>1_Default Design</vt:lpstr>
      <vt:lpstr>4_Default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113</cp:revision>
  <dcterms:created xsi:type="dcterms:W3CDTF">2008-12-28T11:50:57Z</dcterms:created>
  <dcterms:modified xsi:type="dcterms:W3CDTF">2024-01-16T22:26:38Z</dcterms:modified>
</cp:coreProperties>
</file>