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46"/>
  </p:notesMasterIdLst>
  <p:sldIdLst>
    <p:sldId id="699" r:id="rId3"/>
    <p:sldId id="529" r:id="rId4"/>
    <p:sldId id="795" r:id="rId5"/>
    <p:sldId id="796" r:id="rId6"/>
    <p:sldId id="797" r:id="rId7"/>
    <p:sldId id="798" r:id="rId8"/>
    <p:sldId id="799" r:id="rId9"/>
    <p:sldId id="800" r:id="rId10"/>
    <p:sldId id="801" r:id="rId11"/>
    <p:sldId id="802" r:id="rId12"/>
    <p:sldId id="803" r:id="rId13"/>
    <p:sldId id="717" r:id="rId14"/>
    <p:sldId id="718" r:id="rId15"/>
    <p:sldId id="426" r:id="rId16"/>
    <p:sldId id="705" r:id="rId17"/>
    <p:sldId id="707" r:id="rId18"/>
    <p:sldId id="804" r:id="rId19"/>
    <p:sldId id="720" r:id="rId20"/>
    <p:sldId id="785" r:id="rId21"/>
    <p:sldId id="786" r:id="rId22"/>
    <p:sldId id="727" r:id="rId23"/>
    <p:sldId id="583" r:id="rId24"/>
    <p:sldId id="728" r:id="rId25"/>
    <p:sldId id="607" r:id="rId26"/>
    <p:sldId id="672" r:id="rId27"/>
    <p:sldId id="805" r:id="rId28"/>
    <p:sldId id="806" r:id="rId29"/>
    <p:sldId id="807" r:id="rId30"/>
    <p:sldId id="808" r:id="rId31"/>
    <p:sldId id="809" r:id="rId32"/>
    <p:sldId id="810" r:id="rId33"/>
    <p:sldId id="811" r:id="rId34"/>
    <p:sldId id="812" r:id="rId35"/>
    <p:sldId id="813" r:id="rId36"/>
    <p:sldId id="814" r:id="rId37"/>
    <p:sldId id="815" r:id="rId38"/>
    <p:sldId id="816" r:id="rId39"/>
    <p:sldId id="817" r:id="rId40"/>
    <p:sldId id="818" r:id="rId41"/>
    <p:sldId id="819" r:id="rId42"/>
    <p:sldId id="820" r:id="rId43"/>
    <p:sldId id="586" r:id="rId44"/>
    <p:sldId id="299" r:id="rId45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40000"/>
    <a:srgbClr val="800000"/>
    <a:srgbClr val="006600"/>
    <a:srgbClr val="0000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>
      <p:cViewPr varScale="1">
        <p:scale>
          <a:sx n="41" d="100"/>
          <a:sy n="41" d="100"/>
        </p:scale>
        <p:origin x="114" y="77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76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19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5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5043" y="3026457"/>
            <a:ext cx="22209664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endParaRPr lang="mt-MT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Bin Sirak</a:t>
            </a:r>
          </a:p>
          <a:p>
            <a:pPr algn="ctr">
              <a:defRPr/>
            </a:pPr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Sirak 47, 2-13 (gr. 2-11)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għall-aħħar iż-żminijiet,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biex hekk jingħata t-tifħir lill-isem qaddis ta’ Alla,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 minn filgħodu jidwi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l-għana fit-tempju.</a:t>
            </a:r>
          </a:p>
        </p:txBody>
      </p:sp>
    </p:spTree>
    <p:extLst>
      <p:ext uri="{BB962C8B-B14F-4D97-AF65-F5344CB8AC3E}">
        <p14:creationId xmlns:p14="http://schemas.microsoft.com/office/powerpoint/2010/main" val="51583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Il-Mulej neħħielu dnubietu,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għollielu għal dejjem qawwietu, u għamel miegħu patt tas-slaten, u tah tron ta’ glorja f’Iżrael.</a:t>
            </a:r>
          </a:p>
        </p:txBody>
      </p:sp>
    </p:spTree>
    <p:extLst>
      <p:ext uri="{BB962C8B-B14F-4D97-AF65-F5344CB8AC3E}">
        <p14:creationId xmlns:p14="http://schemas.microsoft.com/office/powerpoint/2010/main" val="271024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64" y="3531235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9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4355778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Ikun imfaħħar Alla tas-salvazzjoni tiegħi!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669" y="498941"/>
            <a:ext cx="17171854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7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6627" y="1428012"/>
            <a:ext cx="22466496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Dritta hi t-triq ta’ Alla;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safja hi l-kelma tal-Mulej.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Tarka huwa Alla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 kull min jistkenn fih.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Ikun imfaħħar Alla tas-salvazzjoni tiegħi!</a:t>
            </a:r>
          </a:p>
        </p:txBody>
      </p:sp>
    </p:spTree>
    <p:extLst>
      <p:ext uri="{BB962C8B-B14F-4D97-AF65-F5344CB8AC3E}">
        <p14:creationId xmlns:p14="http://schemas.microsoft.com/office/powerpoint/2010/main" val="183992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1427218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 il-Mulej! Imbierek hu, il-blata tiegħi!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 imfaħħar Alla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tas-salvazzjoni tiegħi!</a:t>
            </a:r>
          </a:p>
        </p:txBody>
      </p:sp>
    </p:spTree>
    <p:extLst>
      <p:ext uri="{BB962C8B-B14F-4D97-AF65-F5344CB8AC3E}">
        <p14:creationId xmlns:p14="http://schemas.microsoft.com/office/powerpoint/2010/main" val="343620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" y="2620646"/>
            <a:ext cx="23399749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 infaħħrek fost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il-ġnus, Mulej,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ngħanni t-tifħir ta’ ismek.</a:t>
            </a:r>
          </a:p>
        </p:txBody>
      </p:sp>
    </p:spTree>
    <p:extLst>
      <p:ext uri="{BB962C8B-B14F-4D97-AF65-F5344CB8AC3E}">
        <p14:creationId xmlns:p14="http://schemas.microsoft.com/office/powerpoint/2010/main" val="1980489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Ikun imfaħħar Alla tas-salvazzjoni tiegħi!</a:t>
            </a:r>
          </a:p>
        </p:txBody>
      </p:sp>
    </p:spTree>
    <p:extLst>
      <p:ext uri="{BB962C8B-B14F-4D97-AF65-F5344CB8AC3E}">
        <p14:creationId xmlns:p14="http://schemas.microsoft.com/office/powerpoint/2010/main" val="2054907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179314"/>
            <a:ext cx="23399749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jkabbar ir-rebħ lis-sultan tiegħu,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juri mħabbtu mal-midluk tiegħu; ma’ David u nislu għal dejjem.</a:t>
            </a:r>
          </a:p>
        </p:txBody>
      </p:sp>
    </p:spTree>
    <p:extLst>
      <p:ext uri="{BB962C8B-B14F-4D97-AF65-F5344CB8AC3E}">
        <p14:creationId xmlns:p14="http://schemas.microsoft.com/office/powerpoint/2010/main" val="223774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Bħalma jingħażel il-grass mis-sagrifiċċju tas-sliem,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hekk ukoll intgħażel David minn ulied Iżrael. Kien jilgħab bl-iljuni bħalkieku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Ikun imfaħħar Alla tas-salvazzjoni tiegħi!</a:t>
            </a:r>
          </a:p>
        </p:txBody>
      </p:sp>
    </p:spTree>
    <p:extLst>
      <p:ext uri="{BB962C8B-B14F-4D97-AF65-F5344CB8AC3E}">
        <p14:creationId xmlns:p14="http://schemas.microsoft.com/office/powerpoint/2010/main" val="597257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5121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217847"/>
            <a:ext cx="22394488" cy="12130819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Hienja dawk li jisimgħu 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l-kelma b’qalb tajba u sinċiera,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jagħmlu l-frott billi jżommu sħiħ.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259099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835498"/>
            <a:ext cx="22610512" cy="88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Mark</a:t>
            </a:r>
            <a:endParaRPr lang="mt-MT" sz="155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6, 14-29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1428012"/>
            <a:ext cx="2297055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is-sultan Erodi sama’ b’Ġesù, għax ismu kien sar magħruf, u xi wħud bdew jgħidu: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6" y="307863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“Ġwanni l-Battista qam mill-imwiet; minħabba f’hekk li s-setgħat tal-mirakli qegħdin jaħdmu fih”. </a:t>
            </a:r>
          </a:p>
        </p:txBody>
      </p:sp>
    </p:spTree>
    <p:extLst>
      <p:ext uri="{BB962C8B-B14F-4D97-AF65-F5344CB8AC3E}">
        <p14:creationId xmlns:p14="http://schemas.microsoft.com/office/powerpoint/2010/main" val="3798867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6" y="307863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Imma oħrajn bdew jgħidu: 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Elija”.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oħrajn: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“Profeta, bħal wieħed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mill-profeti l-oħra”. </a:t>
            </a:r>
          </a:p>
        </p:txBody>
      </p:sp>
    </p:spTree>
    <p:extLst>
      <p:ext uri="{BB962C8B-B14F-4D97-AF65-F5344CB8AC3E}">
        <p14:creationId xmlns:p14="http://schemas.microsoft.com/office/powerpoint/2010/main" val="3815392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6" y="307863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Iżda Erodi, meta sama’ bih, qal: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“Ġwanni l-Battista, li jien qtajtlu rasu, hu qam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mill-mewt!”.</a:t>
            </a:r>
          </a:p>
        </p:txBody>
      </p:sp>
    </p:spTree>
    <p:extLst>
      <p:ext uri="{BB962C8B-B14F-4D97-AF65-F5344CB8AC3E}">
        <p14:creationId xmlns:p14="http://schemas.microsoft.com/office/powerpoint/2010/main" val="295108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6" y="307863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kien Erodi stess li bagħat jarresta lil Ġwanni u qaflu fil-ħabs minħabba Erodja, mart ħuh Filippu, billi kien iżżewwiġha hu. </a:t>
            </a:r>
          </a:p>
        </p:txBody>
      </p:sp>
    </p:spTree>
    <p:extLst>
      <p:ext uri="{BB962C8B-B14F-4D97-AF65-F5344CB8AC3E}">
        <p14:creationId xmlns:p14="http://schemas.microsoft.com/office/powerpoint/2010/main" val="293671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gidien, u bl-orsijiet bħalkieku ħrief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mill-merħla. F’żgħożitu ma qatilx ġgant u neħħa għajb minn fuq il-poplu,</a:t>
            </a:r>
          </a:p>
        </p:txBody>
      </p:sp>
    </p:spTree>
    <p:extLst>
      <p:ext uri="{BB962C8B-B14F-4D97-AF65-F5344CB8AC3E}">
        <p14:creationId xmlns:p14="http://schemas.microsoft.com/office/powerpoint/2010/main" val="3279872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1428012"/>
            <a:ext cx="2297055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Ġwanni lil Erodi kien jgħidlu: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tistax iżżommha int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il-mara ta’ ħuk”. </a:t>
            </a:r>
          </a:p>
        </p:txBody>
      </p:sp>
    </p:spTree>
    <p:extLst>
      <p:ext uri="{BB962C8B-B14F-4D97-AF65-F5344CB8AC3E}">
        <p14:creationId xmlns:p14="http://schemas.microsoft.com/office/powerpoint/2010/main" val="3181944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6" y="307863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Għalhekk Erodja saret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tobogħdu u kienet trid toqtlu,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imma ma kinitx tista’, għax Erodi, li kien jaf x’raġel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tajjeb u qaddis kien Ġwanni, 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31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6" y="307863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kien jibża’ minnu; u kien iħarsu mill-għawġ, u kien iħobb joqgħod jisimgħu, għad li kien jibqa’ mħasseb ħafna wara li jisimgħu.</a:t>
            </a:r>
          </a:p>
        </p:txBody>
      </p:sp>
    </p:spTree>
    <p:extLst>
      <p:ext uri="{BB962C8B-B14F-4D97-AF65-F5344CB8AC3E}">
        <p14:creationId xmlns:p14="http://schemas.microsoft.com/office/powerpoint/2010/main" val="1049922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6" y="307863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Mela wasal jum tajjeb, meta Erodi għalaq sninu u għamel ikla lill-kbarat tiegħu, lill-fizzjali l-għolja u lill-aqwa nies tal-Galilija. </a:t>
            </a:r>
          </a:p>
        </p:txBody>
      </p:sp>
    </p:spTree>
    <p:extLst>
      <p:ext uri="{BB962C8B-B14F-4D97-AF65-F5344CB8AC3E}">
        <p14:creationId xmlns:p14="http://schemas.microsoft.com/office/powerpoint/2010/main" val="1481874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1428012"/>
            <a:ext cx="2297055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Bint Erodja daħlet tiżfen, u għoġbot lil Erodi u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lill-mistednin tiegħu.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Is-sultan qal lit-tfajla:</a:t>
            </a:r>
          </a:p>
        </p:txBody>
      </p:sp>
    </p:spTree>
    <p:extLst>
      <p:ext uri="{BB962C8B-B14F-4D97-AF65-F5344CB8AC3E}">
        <p14:creationId xmlns:p14="http://schemas.microsoft.com/office/powerpoint/2010/main" val="2157905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619852"/>
            <a:ext cx="2297055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“Itlobni kulma trid, u jien nagħtik kulma titlobni”.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qalilha u ħalfilha:</a:t>
            </a:r>
          </a:p>
        </p:txBody>
      </p:sp>
    </p:spTree>
    <p:extLst>
      <p:ext uri="{BB962C8B-B14F-4D97-AF65-F5344CB8AC3E}">
        <p14:creationId xmlns:p14="http://schemas.microsoft.com/office/powerpoint/2010/main" val="3640391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6" y="307863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“Titlobni x’titlobni kollox nagħtik, imqar nofs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is-saltna tiegħi”.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Dik ħarġet u marret tistaqsi lil ommha: </a:t>
            </a:r>
          </a:p>
        </p:txBody>
      </p:sp>
    </p:spTree>
    <p:extLst>
      <p:ext uri="{BB962C8B-B14F-4D97-AF65-F5344CB8AC3E}">
        <p14:creationId xmlns:p14="http://schemas.microsoft.com/office/powerpoint/2010/main" val="2512651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6" y="307863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“Tgħid x’nitolbu?”.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“Ras Ġwanni l-Battista”, </a:t>
            </a:r>
          </a:p>
          <a:p>
            <a:pPr eaLnBrk="1" hangingPunct="1"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weġbitha dik. Malajr reġgħet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daħlet tgħaġġel quddiem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is-sultan, talbitu u qaltlu:</a:t>
            </a:r>
          </a:p>
        </p:txBody>
      </p:sp>
    </p:spTree>
    <p:extLst>
      <p:ext uri="{BB962C8B-B14F-4D97-AF65-F5344CB8AC3E}">
        <p14:creationId xmlns:p14="http://schemas.microsoft.com/office/powerpoint/2010/main" val="4288868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6" y="307863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“Irridek issa stess tagħtini ras Ġwanni l-Battista fuq platt”. </a:t>
            </a:r>
          </a:p>
          <a:p>
            <a:pPr eaLnBrk="1" hangingPunct="1"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Tnikket għall-aħħar is-sultan,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iżda minħabba l-ġurament u</a:t>
            </a:r>
          </a:p>
        </p:txBody>
      </p:sp>
    </p:spTree>
    <p:extLst>
      <p:ext uri="{BB962C8B-B14F-4D97-AF65-F5344CB8AC3E}">
        <p14:creationId xmlns:p14="http://schemas.microsoft.com/office/powerpoint/2010/main" val="1463738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6" y="307863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l-mistednin ma riedx jarġa’ lura mill-kelma li taha.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Malajr is-sultan bagħat suldat minn ta’ madwaru u ordnalu li jġiblu rasu. </a:t>
            </a:r>
          </a:p>
        </p:txBody>
      </p:sp>
    </p:spTree>
    <p:extLst>
      <p:ext uri="{BB962C8B-B14F-4D97-AF65-F5344CB8AC3E}">
        <p14:creationId xmlns:p14="http://schemas.microsoft.com/office/powerpoint/2010/main" val="199610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 rafa’ idu b’ċagħka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fl-iżbandola tafa’ fl-art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il-kburija ta’ Gulija? Għax sejjaħ lill-Mulej, lill-Għoli,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tah is-saħħa t’idu </a:t>
            </a:r>
          </a:p>
        </p:txBody>
      </p:sp>
    </p:spTree>
    <p:extLst>
      <p:ext uri="{BB962C8B-B14F-4D97-AF65-F5344CB8AC3E}">
        <p14:creationId xmlns:p14="http://schemas.microsoft.com/office/powerpoint/2010/main" val="23445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6" y="307863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Dak mar u qatagħlu rasu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fil-ħabs; imbagħad ġiebha fuq platt u taha lit-tfajla, u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t-tfajla marret tatha lil ommha. </a:t>
            </a:r>
          </a:p>
        </p:txBody>
      </p:sp>
    </p:spTree>
    <p:extLst>
      <p:ext uri="{BB962C8B-B14F-4D97-AF65-F5344CB8AC3E}">
        <p14:creationId xmlns:p14="http://schemas.microsoft.com/office/powerpoint/2010/main" val="2500892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0" y="2620646"/>
            <a:ext cx="2297055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 d-dixxipli tiegħu semgħu b’dan, ħadu l-ġisem tiegħu u difnuh ġo qabar.</a:t>
            </a:r>
          </a:p>
        </p:txBody>
      </p:sp>
    </p:spTree>
    <p:extLst>
      <p:ext uri="{BB962C8B-B14F-4D97-AF65-F5344CB8AC3E}">
        <p14:creationId xmlns:p14="http://schemas.microsoft.com/office/powerpoint/2010/main" val="4141873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3812487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7218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l-leminija biex joqtol bniedem ta’ ħila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għall-ġlied, ħa jgħolli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l-qawwa tal-poplu tiegħu.</a:t>
            </a:r>
          </a:p>
        </p:txBody>
      </p:sp>
    </p:spTree>
    <p:extLst>
      <p:ext uri="{BB962C8B-B14F-4D97-AF65-F5344CB8AC3E}">
        <p14:creationId xmlns:p14="http://schemas.microsoft.com/office/powerpoint/2010/main" val="205129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Hekk tawh glorja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għall-għaxart elef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u faħħruh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 u jbierku l-Mulej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 tawh il-kuruna ta’ glorja.</a:t>
            </a:r>
          </a:p>
        </p:txBody>
      </p:sp>
    </p:spTree>
    <p:extLst>
      <p:ext uri="{BB962C8B-B14F-4D97-AF65-F5344CB8AC3E}">
        <p14:creationId xmlns:p14="http://schemas.microsoft.com/office/powerpoint/2010/main" val="361793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qered l-għedewwa ta’ madwaru, ġieb fix-xejn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il-Filistin li kienu kontrih,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farrak il-qawwa tagħhom sal-lum.</a:t>
            </a:r>
          </a:p>
        </p:txBody>
      </p:sp>
    </p:spTree>
    <p:extLst>
      <p:ext uri="{BB962C8B-B14F-4D97-AF65-F5344CB8AC3E}">
        <p14:creationId xmlns:p14="http://schemas.microsoft.com/office/powerpoint/2010/main" val="341536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F’kulma għamel radd ħajr lill-Qaddis, lill-Għoli, bi kliem ta’ glorja, u għanna b’qalbu kollha, u ħabb lil dak li għamlu.</a:t>
            </a:r>
          </a:p>
        </p:txBody>
      </p:sp>
    </p:spTree>
    <p:extLst>
      <p:ext uri="{BB962C8B-B14F-4D97-AF65-F5344CB8AC3E}">
        <p14:creationId xmlns:p14="http://schemas.microsoft.com/office/powerpoint/2010/main" val="187970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qiegħed għannejja quddiem l-altar biex iħollu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leħenhom b’melodija ħelwa.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Il-festi tahom il-ġmiel tagħhom, u sebbaħhom</a:t>
            </a:r>
          </a:p>
        </p:txBody>
      </p:sp>
    </p:spTree>
    <p:extLst>
      <p:ext uri="{BB962C8B-B14F-4D97-AF65-F5344CB8AC3E}">
        <p14:creationId xmlns:p14="http://schemas.microsoft.com/office/powerpoint/2010/main" val="2896963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754</Words>
  <Application>Microsoft Office PowerPoint</Application>
  <PresentationFormat>Custom</PresentationFormat>
  <Paragraphs>111</Paragraphs>
  <Slides>43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319</cp:revision>
  <dcterms:created xsi:type="dcterms:W3CDTF">2008-12-28T11:50:57Z</dcterms:created>
  <dcterms:modified xsi:type="dcterms:W3CDTF">2024-01-11T22:26:36Z</dcterms:modified>
</cp:coreProperties>
</file>