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6" r:id="rId1"/>
    <p:sldMasterId id="2147485112" r:id="rId2"/>
  </p:sldMasterIdLst>
  <p:notesMasterIdLst>
    <p:notesMasterId r:id="rId33"/>
  </p:notesMasterIdLst>
  <p:sldIdLst>
    <p:sldId id="699" r:id="rId3"/>
    <p:sldId id="529" r:id="rId4"/>
    <p:sldId id="821" r:id="rId5"/>
    <p:sldId id="822" r:id="rId6"/>
    <p:sldId id="823" r:id="rId7"/>
    <p:sldId id="824" r:id="rId8"/>
    <p:sldId id="825" r:id="rId9"/>
    <p:sldId id="717" r:id="rId10"/>
    <p:sldId id="718" r:id="rId11"/>
    <p:sldId id="426" r:id="rId12"/>
    <p:sldId id="826" r:id="rId13"/>
    <p:sldId id="705" r:id="rId14"/>
    <p:sldId id="707" r:id="rId15"/>
    <p:sldId id="827" r:id="rId16"/>
    <p:sldId id="720" r:id="rId17"/>
    <p:sldId id="785" r:id="rId18"/>
    <p:sldId id="828" r:id="rId19"/>
    <p:sldId id="786" r:id="rId20"/>
    <p:sldId id="727" r:id="rId21"/>
    <p:sldId id="583" r:id="rId22"/>
    <p:sldId id="728" r:id="rId23"/>
    <p:sldId id="607" r:id="rId24"/>
    <p:sldId id="672" r:id="rId25"/>
    <p:sldId id="829" r:id="rId26"/>
    <p:sldId id="830" r:id="rId27"/>
    <p:sldId id="831" r:id="rId28"/>
    <p:sldId id="832" r:id="rId29"/>
    <p:sldId id="833" r:id="rId30"/>
    <p:sldId id="586" r:id="rId31"/>
    <p:sldId id="299" r:id="rId32"/>
  </p:sldIdLst>
  <p:sldSz cx="23399750" cy="12599988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102846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205692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30853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4113851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5142314" algn="l" defTabSz="2056925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6170776" algn="l" defTabSz="2056925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7199239" algn="l" defTabSz="2056925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8227702" algn="l" defTabSz="2056925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969" userDrawn="1">
          <p15:clr>
            <a:srgbClr val="A4A3A4"/>
          </p15:clr>
        </p15:guide>
        <p15:guide id="2" pos="737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  <a:srgbClr val="540000"/>
    <a:srgbClr val="800000"/>
    <a:srgbClr val="006600"/>
    <a:srgbClr val="000000"/>
    <a:srgbClr val="0000CC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330" autoAdjust="0"/>
    <p:restoredTop sz="94660"/>
  </p:normalViewPr>
  <p:slideViewPr>
    <p:cSldViewPr>
      <p:cViewPr>
        <p:scale>
          <a:sx n="30" d="100"/>
          <a:sy n="30" d="100"/>
        </p:scale>
        <p:origin x="636" y="1230"/>
      </p:cViewPr>
      <p:guideLst>
        <p:guide orient="horz" pos="3969"/>
        <p:guide pos="737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AFBB0BE-F57D-459E-AE8F-E61FDC19C325}" type="datetimeFigureOut">
              <a:rPr lang="en-GB"/>
              <a:pPr>
                <a:defRPr/>
              </a:pPr>
              <a:t>14/01/2024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6063" y="685800"/>
            <a:ext cx="63658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D1EFECC-839E-46D9-BDE2-BD6598FFB24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64438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2666" kern="1200">
        <a:solidFill>
          <a:schemeClr val="tx1"/>
        </a:solidFill>
        <a:latin typeface="+mn-lt"/>
        <a:ea typeface="+mn-ea"/>
        <a:cs typeface="+mn-cs"/>
      </a:defRPr>
    </a:lvl1pPr>
    <a:lvl2pPr marL="1028463" algn="l" rtl="0" eaLnBrk="0" fontAlgn="base" hangingPunct="0">
      <a:spcBef>
        <a:spcPct val="30000"/>
      </a:spcBef>
      <a:spcAft>
        <a:spcPct val="0"/>
      </a:spcAft>
      <a:defRPr sz="2666" kern="1200">
        <a:solidFill>
          <a:schemeClr val="tx1"/>
        </a:solidFill>
        <a:latin typeface="+mn-lt"/>
        <a:ea typeface="+mn-ea"/>
        <a:cs typeface="+mn-cs"/>
      </a:defRPr>
    </a:lvl2pPr>
    <a:lvl3pPr marL="2056925" algn="l" rtl="0" eaLnBrk="0" fontAlgn="base" hangingPunct="0">
      <a:spcBef>
        <a:spcPct val="30000"/>
      </a:spcBef>
      <a:spcAft>
        <a:spcPct val="0"/>
      </a:spcAft>
      <a:defRPr sz="2666" kern="1200">
        <a:solidFill>
          <a:schemeClr val="tx1"/>
        </a:solidFill>
        <a:latin typeface="+mn-lt"/>
        <a:ea typeface="+mn-ea"/>
        <a:cs typeface="+mn-cs"/>
      </a:defRPr>
    </a:lvl3pPr>
    <a:lvl4pPr marL="3085388" algn="l" rtl="0" eaLnBrk="0" fontAlgn="base" hangingPunct="0">
      <a:spcBef>
        <a:spcPct val="30000"/>
      </a:spcBef>
      <a:spcAft>
        <a:spcPct val="0"/>
      </a:spcAft>
      <a:defRPr sz="2666" kern="1200">
        <a:solidFill>
          <a:schemeClr val="tx1"/>
        </a:solidFill>
        <a:latin typeface="+mn-lt"/>
        <a:ea typeface="+mn-ea"/>
        <a:cs typeface="+mn-cs"/>
      </a:defRPr>
    </a:lvl4pPr>
    <a:lvl5pPr marL="4113851" algn="l" rtl="0" eaLnBrk="0" fontAlgn="base" hangingPunct="0">
      <a:spcBef>
        <a:spcPct val="30000"/>
      </a:spcBef>
      <a:spcAft>
        <a:spcPct val="0"/>
      </a:spcAft>
      <a:defRPr sz="2666" kern="1200">
        <a:solidFill>
          <a:schemeClr val="tx1"/>
        </a:solidFill>
        <a:latin typeface="+mn-lt"/>
        <a:ea typeface="+mn-ea"/>
        <a:cs typeface="+mn-cs"/>
      </a:defRPr>
    </a:lvl5pPr>
    <a:lvl6pPr marL="5142314" algn="l" defTabSz="2056925" rtl="0" eaLnBrk="1" latinLnBrk="0" hangingPunct="1">
      <a:defRPr sz="2666" kern="1200">
        <a:solidFill>
          <a:schemeClr val="tx1"/>
        </a:solidFill>
        <a:latin typeface="+mn-lt"/>
        <a:ea typeface="+mn-ea"/>
        <a:cs typeface="+mn-cs"/>
      </a:defRPr>
    </a:lvl6pPr>
    <a:lvl7pPr marL="6170776" algn="l" defTabSz="2056925" rtl="0" eaLnBrk="1" latinLnBrk="0" hangingPunct="1">
      <a:defRPr sz="2666" kern="1200">
        <a:solidFill>
          <a:schemeClr val="tx1"/>
        </a:solidFill>
        <a:latin typeface="+mn-lt"/>
        <a:ea typeface="+mn-ea"/>
        <a:cs typeface="+mn-cs"/>
      </a:defRPr>
    </a:lvl7pPr>
    <a:lvl8pPr marL="7199239" algn="l" defTabSz="2056925" rtl="0" eaLnBrk="1" latinLnBrk="0" hangingPunct="1">
      <a:defRPr sz="2666" kern="1200">
        <a:solidFill>
          <a:schemeClr val="tx1"/>
        </a:solidFill>
        <a:latin typeface="+mn-lt"/>
        <a:ea typeface="+mn-ea"/>
        <a:cs typeface="+mn-cs"/>
      </a:defRPr>
    </a:lvl8pPr>
    <a:lvl9pPr marL="8227702" algn="l" defTabSz="2056925" rtl="0" eaLnBrk="1" latinLnBrk="0" hangingPunct="1">
      <a:defRPr sz="266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mt-MT" altLang="en-US"/>
              <a:t>U ti</a:t>
            </a:r>
            <a:endParaRPr lang="en-GB" altLang="en-US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54E2686-263F-4416-8982-3B80AE46ADD1}" type="slidenum">
              <a:rPr lang="en-GB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9</a:t>
            </a:fld>
            <a:endParaRPr lang="en-GB" alt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mt-MT" altLang="en-US"/>
              <a:t>U ti</a:t>
            </a:r>
            <a:endParaRPr lang="en-GB" altLang="en-US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54E2686-263F-4416-8982-3B80AE46ADD1}" type="slidenum">
              <a:rPr lang="en-GB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18</a:t>
            </a:fld>
            <a:endParaRPr lang="en-GB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55504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mt-MT" altLang="en-US"/>
              <a:t>U ti</a:t>
            </a:r>
            <a:endParaRPr lang="en-GB" altLang="en-US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54E2686-263F-4416-8982-3B80AE46ADD1}" type="slidenum">
              <a:rPr lang="en-GB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10</a:t>
            </a:fld>
            <a:endParaRPr lang="en-GB" alt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mt-MT" altLang="en-US"/>
              <a:t>U ti</a:t>
            </a:r>
            <a:endParaRPr lang="en-GB" altLang="en-US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54E2686-263F-4416-8982-3B80AE46ADD1}" type="slidenum">
              <a:rPr lang="en-GB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11</a:t>
            </a:fld>
            <a:endParaRPr lang="en-GB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76458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mt-MT" altLang="en-US"/>
              <a:t>U ti</a:t>
            </a:r>
            <a:endParaRPr lang="en-GB" altLang="en-US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54E2686-263F-4416-8982-3B80AE46ADD1}" type="slidenum">
              <a:rPr lang="en-GB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12</a:t>
            </a:fld>
            <a:endParaRPr lang="en-GB" alt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mt-MT" altLang="en-US"/>
              <a:t>U ti</a:t>
            </a:r>
            <a:endParaRPr lang="en-GB" altLang="en-US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54E2686-263F-4416-8982-3B80AE46ADD1}" type="slidenum">
              <a:rPr lang="en-GB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13</a:t>
            </a:fld>
            <a:endParaRPr lang="en-GB" alt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mt-MT" altLang="en-US"/>
              <a:t>U ti</a:t>
            </a:r>
            <a:endParaRPr lang="en-GB" altLang="en-US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54E2686-263F-4416-8982-3B80AE46ADD1}" type="slidenum">
              <a:rPr lang="en-GB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14</a:t>
            </a:fld>
            <a:endParaRPr lang="en-GB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60571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mt-MT" altLang="en-US"/>
              <a:t>U ti</a:t>
            </a:r>
            <a:endParaRPr lang="en-GB" altLang="en-US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54E2686-263F-4416-8982-3B80AE46ADD1}" type="slidenum">
              <a:rPr lang="en-GB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15</a:t>
            </a:fld>
            <a:endParaRPr lang="en-GB" alt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mt-MT" altLang="en-US"/>
              <a:t>U ti</a:t>
            </a:r>
            <a:endParaRPr lang="en-GB" altLang="en-US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54E2686-263F-4416-8982-3B80AE46ADD1}" type="slidenum">
              <a:rPr lang="en-GB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16</a:t>
            </a:fld>
            <a:endParaRPr lang="en-GB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06195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mt-MT" altLang="en-US"/>
              <a:t>U ti</a:t>
            </a:r>
            <a:endParaRPr lang="en-GB" altLang="en-US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54E2686-263F-4416-8982-3B80AE46ADD1}" type="slidenum">
              <a:rPr lang="en-GB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17</a:t>
            </a:fld>
            <a:endParaRPr lang="en-GB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46463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" y="2"/>
            <a:ext cx="934365" cy="1259415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92182" y="1251251"/>
            <a:ext cx="117810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6557" y="1251251"/>
            <a:ext cx="73124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37809" y="1251251"/>
            <a:ext cx="24374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68744" y="1251251"/>
            <a:ext cx="20314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54058" y="9272077"/>
            <a:ext cx="186873" cy="310916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54058" y="8814159"/>
            <a:ext cx="186873" cy="419999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54058" y="8519576"/>
            <a:ext cx="186873" cy="253749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54058" y="8344577"/>
            <a:ext cx="186873" cy="13708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39975" y="7979992"/>
            <a:ext cx="19889788" cy="3628797"/>
          </a:xfrm>
        </p:spPr>
        <p:txBody>
          <a:bodyPr/>
          <a:lstStyle>
            <a:lvl1pPr marR="20251" algn="l">
              <a:defRPr sz="8858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39975" y="5207995"/>
            <a:ext cx="19889788" cy="2771998"/>
          </a:xfrm>
        </p:spPr>
        <p:txBody>
          <a:bodyPr lIns="203693" anchor="b"/>
          <a:lstStyle>
            <a:lvl1pPr marL="0" indent="0" algn="l">
              <a:spcBef>
                <a:spcPts val="0"/>
              </a:spcBef>
              <a:buNone/>
              <a:defRPr sz="4484">
                <a:solidFill>
                  <a:schemeClr val="tx1"/>
                </a:solidFill>
              </a:defRPr>
            </a:lvl1pPr>
            <a:lvl2pPr marL="1012538" indent="0" algn="ctr">
              <a:buNone/>
            </a:lvl2pPr>
            <a:lvl3pPr marL="2025075" indent="0" algn="ctr">
              <a:buNone/>
            </a:lvl3pPr>
            <a:lvl4pPr marL="3037613" indent="0" algn="ctr">
              <a:buNone/>
            </a:lvl4pPr>
            <a:lvl5pPr marL="4050151" indent="0" algn="ctr">
              <a:buNone/>
            </a:lvl5pPr>
            <a:lvl6pPr marL="5062689" indent="0" algn="ctr">
              <a:buNone/>
            </a:lvl6pPr>
            <a:lvl7pPr marL="6075226" indent="0" algn="ctr">
              <a:buNone/>
            </a:lvl7pPr>
            <a:lvl8pPr marL="7087764" indent="0" algn="ctr">
              <a:buNone/>
            </a:lvl8pPr>
            <a:lvl9pPr marL="8100302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5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4A985DF-B91E-41D8-AD34-3449F92A8707}" type="datetimeFigureOut">
              <a:rPr lang="en-US"/>
              <a:pPr>
                <a:defRPr/>
              </a:pPr>
              <a:t>1/14/2024</a:t>
            </a:fld>
            <a:endParaRPr lang="en-GB"/>
          </a:p>
        </p:txBody>
      </p:sp>
      <p:sp>
        <p:nvSpPr>
          <p:cNvPr id="16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17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52E0D10-6C49-41F2-8248-B35953CFF8C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59854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C96181-8BC4-4D14-9541-2FE822BBEDC7}" type="datetimeFigureOut">
              <a:rPr lang="en-US"/>
              <a:pPr>
                <a:defRPr/>
              </a:pPr>
              <a:t>1/14/2024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2443F3-F40B-4A5B-B835-B874AE806EC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7636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7"/>
            <a:ext cx="5069946" cy="10750823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59984" y="504587"/>
            <a:ext cx="15014840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8C61F4-AEE0-4F77-9BF8-A1E9531756F1}" type="datetimeFigureOut">
              <a:rPr lang="en-US"/>
              <a:pPr>
                <a:defRPr/>
              </a:pPr>
              <a:t>1/14/2024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4AB546-2E3F-4658-B8C6-E8B5A6580CC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04221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" y="2"/>
            <a:ext cx="934365" cy="1259415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92182" y="1251251"/>
            <a:ext cx="117810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6557" y="1251251"/>
            <a:ext cx="73124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37809" y="1251251"/>
            <a:ext cx="24374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68744" y="1251251"/>
            <a:ext cx="20314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54058" y="9272077"/>
            <a:ext cx="186873" cy="310916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54058" y="8814159"/>
            <a:ext cx="186873" cy="419999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54058" y="8519576"/>
            <a:ext cx="186873" cy="253749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54058" y="8344577"/>
            <a:ext cx="186873" cy="13708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39975" y="7979992"/>
            <a:ext cx="19889788" cy="3628797"/>
          </a:xfrm>
        </p:spPr>
        <p:txBody>
          <a:bodyPr/>
          <a:lstStyle>
            <a:lvl1pPr marR="20251" algn="l">
              <a:defRPr sz="8858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39975" y="5207995"/>
            <a:ext cx="19889788" cy="2771998"/>
          </a:xfrm>
        </p:spPr>
        <p:txBody>
          <a:bodyPr lIns="203693" anchor="b"/>
          <a:lstStyle>
            <a:lvl1pPr marL="0" indent="0" algn="l">
              <a:spcBef>
                <a:spcPts val="0"/>
              </a:spcBef>
              <a:buNone/>
              <a:defRPr sz="4484">
                <a:solidFill>
                  <a:schemeClr val="tx1"/>
                </a:solidFill>
              </a:defRPr>
            </a:lvl1pPr>
            <a:lvl2pPr marL="1012538" indent="0" algn="ctr">
              <a:buNone/>
            </a:lvl2pPr>
            <a:lvl3pPr marL="2025075" indent="0" algn="ctr">
              <a:buNone/>
            </a:lvl3pPr>
            <a:lvl4pPr marL="3037613" indent="0" algn="ctr">
              <a:buNone/>
            </a:lvl4pPr>
            <a:lvl5pPr marL="4050151" indent="0" algn="ctr">
              <a:buNone/>
            </a:lvl5pPr>
            <a:lvl6pPr marL="5062689" indent="0" algn="ctr">
              <a:buNone/>
            </a:lvl6pPr>
            <a:lvl7pPr marL="6075226" indent="0" algn="ctr">
              <a:buNone/>
            </a:lvl7pPr>
            <a:lvl8pPr marL="7087764" indent="0" algn="ctr">
              <a:buNone/>
            </a:lvl8pPr>
            <a:lvl9pPr marL="8100302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5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55446F0-8769-4B2C-A7CF-B101ABBA4ADF}" type="datetimeFigureOut">
              <a:rPr lang="en-US"/>
              <a:pPr>
                <a:defRPr/>
              </a:pPr>
              <a:t>1/14/2024</a:t>
            </a:fld>
            <a:endParaRPr lang="en-GB"/>
          </a:p>
        </p:txBody>
      </p:sp>
      <p:sp>
        <p:nvSpPr>
          <p:cNvPr id="16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17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B3A3DE2-DD88-480F-8593-67B0C82AB4F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40317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6A8B59-483A-48B7-876F-3DB050C6700A}" type="datetimeFigureOut">
              <a:rPr lang="en-US"/>
              <a:pPr>
                <a:defRPr/>
              </a:pPr>
              <a:t>1/14/2024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2571CC-A747-495F-BF8B-E4B8C6A8245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7345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7"/>
          <p:cNvSpPr>
            <a:spLocks/>
          </p:cNvSpPr>
          <p:nvPr/>
        </p:nvSpPr>
        <p:spPr bwMode="auto">
          <a:xfrm>
            <a:off x="12357994" y="1971664"/>
            <a:ext cx="11058007" cy="10639990"/>
          </a:xfrm>
          <a:custGeom>
            <a:avLst/>
            <a:gdLst>
              <a:gd name="T0" fmla="*/ 0 w 2736"/>
              <a:gd name="T1" fmla="*/ 2147483647 h 3648"/>
              <a:gd name="T2" fmla="*/ 2147483647 w 2736"/>
              <a:gd name="T3" fmla="*/ 2147483647 h 3648"/>
              <a:gd name="T4" fmla="*/ 2147483647 w 2736"/>
              <a:gd name="T5" fmla="*/ 0 h 3648"/>
              <a:gd name="T6" fmla="*/ 2147483647 w 2736"/>
              <a:gd name="T7" fmla="*/ 2147483647 h 3648"/>
              <a:gd name="T8" fmla="*/ 2147483647 w 2736"/>
              <a:gd name="T9" fmla="*/ 2147483647 h 3648"/>
              <a:gd name="T10" fmla="*/ 2147483647 w 2736"/>
              <a:gd name="T11" fmla="*/ 2147483647 h 3648"/>
              <a:gd name="T12" fmla="*/ 0 w 2736"/>
              <a:gd name="T13" fmla="*/ 2147483647 h 364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736"/>
              <a:gd name="T22" fmla="*/ 0 h 3648"/>
              <a:gd name="T23" fmla="*/ 2736 w 2736"/>
              <a:gd name="T24" fmla="*/ 3648 h 364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0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2940"/>
              </a:schemeClr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202498" tIns="101250" rIns="202498" bIns="101250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reeform 18"/>
          <p:cNvSpPr>
            <a:spLocks/>
          </p:cNvSpPr>
          <p:nvPr/>
        </p:nvSpPr>
        <p:spPr bwMode="auto">
          <a:xfrm>
            <a:off x="958740" y="1"/>
            <a:ext cx="14108913" cy="12153739"/>
          </a:xfrm>
          <a:custGeom>
            <a:avLst/>
            <a:gdLst>
              <a:gd name="T0" fmla="*/ 0 w 3504"/>
              <a:gd name="T1" fmla="*/ 2147483647 h 4128"/>
              <a:gd name="T2" fmla="*/ 0 w 3504"/>
              <a:gd name="T3" fmla="*/ 2147483647 h 4128"/>
              <a:gd name="T4" fmla="*/ 2147483647 w 3504"/>
              <a:gd name="T5" fmla="*/ 2147483647 h 4128"/>
              <a:gd name="T6" fmla="*/ 2147483647 w 3504"/>
              <a:gd name="T7" fmla="*/ 0 h 4128"/>
              <a:gd name="T8" fmla="*/ 2147483647 w 3504"/>
              <a:gd name="T9" fmla="*/ 0 h 4128"/>
              <a:gd name="T10" fmla="*/ 2147483647 w 3504"/>
              <a:gd name="T11" fmla="*/ 2147483647 h 4128"/>
              <a:gd name="T12" fmla="*/ 0 w 3504"/>
              <a:gd name="T13" fmla="*/ 2147483647 h 412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504"/>
              <a:gd name="T22" fmla="*/ 0 h 4128"/>
              <a:gd name="T23" fmla="*/ 3504 w 3504"/>
              <a:gd name="T24" fmla="*/ 4128 h 412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2940"/>
              </a:schemeClr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202498" tIns="101250" rIns="202498" bIns="101250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 rot="5236414">
            <a:off x="12902483" y="2296523"/>
            <a:ext cx="7559993" cy="304278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15209839" y="1"/>
            <a:ext cx="7019925" cy="783999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15209838" y="7839993"/>
            <a:ext cx="8189913" cy="209999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15209838" y="1"/>
            <a:ext cx="3509963" cy="783999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15222028" y="7802078"/>
            <a:ext cx="5350254" cy="47979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15209839" y="7839992"/>
            <a:ext cx="4094956" cy="47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15209838" y="2519998"/>
            <a:ext cx="8189913" cy="531999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>
            <a:off x="15209838" y="3219997"/>
            <a:ext cx="8189913" cy="461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4" name="Freeform 13"/>
          <p:cNvSpPr>
            <a:spLocks/>
          </p:cNvSpPr>
          <p:nvPr/>
        </p:nvSpPr>
        <p:spPr bwMode="auto">
          <a:xfrm>
            <a:off x="2534973" y="7839992"/>
            <a:ext cx="12674865" cy="47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1364986" y="7839992"/>
            <a:ext cx="13649854" cy="47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938429" y="4479997"/>
            <a:ext cx="14429846" cy="33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938429" y="3919996"/>
            <a:ext cx="14429846" cy="391999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11699876" y="7839992"/>
            <a:ext cx="3509963" cy="47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930305" y="737917"/>
            <a:ext cx="21762579" cy="1630414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 flipH="1">
            <a:off x="950615" y="1251251"/>
            <a:ext cx="69063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 flipH="1">
            <a:off x="1052180" y="1251251"/>
            <a:ext cx="69060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 flipH="1">
            <a:off x="1145614" y="1251251"/>
            <a:ext cx="24374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 flipH="1">
            <a:off x="1218740" y="1251251"/>
            <a:ext cx="24374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279675" y="1251251"/>
            <a:ext cx="93435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08982" y="2483385"/>
            <a:ext cx="14632643" cy="1795904"/>
          </a:xfrm>
        </p:spPr>
        <p:txBody>
          <a:bodyPr lIns="166658" bIns="0"/>
          <a:lstStyle>
            <a:lvl1pPr marL="121504" indent="0">
              <a:buNone/>
              <a:defRPr sz="4484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3937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35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3062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3062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8982" y="940800"/>
            <a:ext cx="20872577" cy="1427998"/>
          </a:xfrm>
        </p:spPr>
        <p:txBody>
          <a:bodyPr tIns="129623"/>
          <a:lstStyle>
            <a:lvl1pPr algn="l">
              <a:buNone/>
              <a:defRPr sz="8421" b="0" cap="none" spc="-332" baseline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66A426B-C4F2-47C1-89FC-199CCF8EA1AF}" type="datetimeFigureOut">
              <a:rPr lang="en-US"/>
              <a:pPr>
                <a:defRPr/>
              </a:pPr>
              <a:t>1/14/2024</a:t>
            </a:fld>
            <a:endParaRPr lang="en-GB"/>
          </a:p>
        </p:txBody>
      </p:sp>
      <p:sp>
        <p:nvSpPr>
          <p:cNvPr id="2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8FC3232-E82F-47AB-A494-3CF89065BE2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84648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940800"/>
            <a:ext cx="21059775" cy="167999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8269" y="3252887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484"/>
            </a:lvl3pPr>
            <a:lvl4pPr>
              <a:defRPr sz="3937"/>
            </a:lvl4pPr>
            <a:lvl5pPr>
              <a:defRPr sz="3937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913155" y="3252887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484"/>
            </a:lvl3pPr>
            <a:lvl4pPr>
              <a:defRPr sz="3937"/>
            </a:lvl4pPr>
            <a:lvl5pPr>
              <a:defRPr sz="3937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8297AD3-D41C-4ED3-B777-82AE7FAB6094}" type="datetimeFigureOut">
              <a:rPr lang="en-US"/>
              <a:pPr>
                <a:defRPr/>
              </a:pPr>
              <a:t>1/14/2024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BE902E6-4CF9-42B7-AD98-B8E0B9ADA7B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71472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37917"/>
            <a:ext cx="22692882" cy="1630414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3437" y="1251251"/>
            <a:ext cx="117810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1874" y="1251251"/>
            <a:ext cx="69063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3126" y="1251251"/>
            <a:ext cx="24374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" y="1251251"/>
            <a:ext cx="24374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 flipH="1">
            <a:off x="381872" y="1251251"/>
            <a:ext cx="73124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 flipH="1">
            <a:off x="483435" y="1251251"/>
            <a:ext cx="73124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 flipH="1">
            <a:off x="580934" y="1251251"/>
            <a:ext cx="24374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 flipH="1">
            <a:off x="654058" y="1251251"/>
            <a:ext cx="20311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14994" y="1251251"/>
            <a:ext cx="93438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1859" y="940800"/>
            <a:ext cx="19889788" cy="1679999"/>
          </a:xfrm>
        </p:spPr>
        <p:txBody>
          <a:bodyPr/>
          <a:lstStyle>
            <a:lvl1pPr>
              <a:defRPr sz="8858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7" y="3324998"/>
            <a:ext cx="10338954" cy="1175414"/>
          </a:xfrm>
        </p:spPr>
        <p:txBody>
          <a:bodyPr anchor="ctr"/>
          <a:lstStyle>
            <a:lvl1pPr marL="162006" indent="0" algn="l">
              <a:buNone/>
              <a:defRPr sz="5359" b="1">
                <a:solidFill>
                  <a:schemeClr val="accent2"/>
                </a:solidFill>
              </a:defRPr>
            </a:lvl1pPr>
            <a:lvl2pPr>
              <a:buNone/>
              <a:defRPr sz="4484" b="1"/>
            </a:lvl2pPr>
            <a:lvl3pPr>
              <a:buNone/>
              <a:defRPr sz="3937" b="1"/>
            </a:lvl3pPr>
            <a:lvl4pPr>
              <a:buNone/>
              <a:defRPr sz="3500" b="1"/>
            </a:lvl4pPr>
            <a:lvl5pPr>
              <a:buNone/>
              <a:defRPr sz="35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1886749" y="3324998"/>
            <a:ext cx="10343014" cy="1175414"/>
          </a:xfrm>
        </p:spPr>
        <p:txBody>
          <a:bodyPr anchor="ctr"/>
          <a:lstStyle>
            <a:lvl1pPr marL="162006" indent="0">
              <a:buNone/>
              <a:defRPr sz="5359" b="1">
                <a:solidFill>
                  <a:schemeClr val="accent2"/>
                </a:solidFill>
              </a:defRPr>
            </a:lvl1pPr>
            <a:lvl2pPr>
              <a:buNone/>
              <a:defRPr sz="4484" b="1"/>
            </a:lvl2pPr>
            <a:lvl3pPr>
              <a:buNone/>
              <a:defRPr sz="3937" b="1"/>
            </a:lvl3pPr>
            <a:lvl4pPr>
              <a:buNone/>
              <a:defRPr sz="3500" b="1"/>
            </a:lvl4pPr>
            <a:lvl5pPr>
              <a:buNone/>
              <a:defRPr sz="35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1169987" y="4517912"/>
            <a:ext cx="10338954" cy="7274393"/>
          </a:xfrm>
        </p:spPr>
        <p:txBody>
          <a:bodyPr/>
          <a:lstStyle>
            <a:lvl1pPr>
              <a:defRPr sz="5359"/>
            </a:lvl1pPr>
            <a:lvl2pPr>
              <a:defRPr sz="448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49" y="4517912"/>
            <a:ext cx="10343014" cy="7274393"/>
          </a:xfrm>
        </p:spPr>
        <p:txBody>
          <a:bodyPr/>
          <a:lstStyle>
            <a:lvl1pPr>
              <a:defRPr sz="5359"/>
            </a:lvl1pPr>
            <a:lvl2pPr>
              <a:defRPr sz="448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0DA17A9-A782-413C-BC83-5DDA597B467F}" type="datetimeFigureOut">
              <a:rPr lang="en-US"/>
              <a:pPr>
                <a:defRPr/>
              </a:pPr>
              <a:t>1/14/2024</a:t>
            </a:fld>
            <a:endParaRPr lang="en-GB"/>
          </a:p>
        </p:txBody>
      </p:sp>
      <p:sp>
        <p:nvSpPr>
          <p:cNvPr id="1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1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5957BBF-F8AB-4301-AC1D-C6F8FC6A623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99803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9975" y="940800"/>
            <a:ext cx="19889788" cy="1679999"/>
          </a:xfrm>
        </p:spPr>
        <p:txBody>
          <a:bodyPr/>
          <a:lstStyle>
            <a:lvl1pPr>
              <a:defRPr sz="8858" cap="none" baseline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C65B8C-D559-4AA2-8084-479D0632BACE}" type="datetimeFigureOut">
              <a:rPr lang="en-US"/>
              <a:pPr>
                <a:defRPr/>
              </a:pPr>
              <a:t>1/14/2024</a:t>
            </a:fld>
            <a:endParaRPr lang="en-GB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95B6C4-B591-4E13-A2FB-5867B92D7DC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2836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BA53078-C1E5-4C3F-ADE4-1D1F5E6513D5}" type="datetimeFigureOut">
              <a:rPr lang="en-US"/>
              <a:pPr>
                <a:defRPr/>
              </a:pPr>
              <a:t>1/14/2024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0ABFEC1-47A2-4BFF-A5AE-4490C87F650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14179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4982" y="501666"/>
            <a:ext cx="21059775" cy="2134998"/>
          </a:xfrm>
        </p:spPr>
        <p:txBody>
          <a:bodyPr anchor="ctr"/>
          <a:lstStyle>
            <a:lvl1pPr algn="l">
              <a:buNone/>
              <a:defRPr sz="7983" b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754981" y="2636665"/>
            <a:ext cx="6434931" cy="8399992"/>
          </a:xfrm>
        </p:spPr>
        <p:txBody>
          <a:bodyPr/>
          <a:lstStyle>
            <a:lvl1pPr marL="121504" indent="0">
              <a:buNone/>
              <a:defRPr sz="3937"/>
            </a:lvl1pPr>
            <a:lvl2pPr>
              <a:buNone/>
              <a:defRPr sz="2625"/>
            </a:lvl2pPr>
            <a:lvl3pPr>
              <a:buNone/>
              <a:defRPr sz="2187"/>
            </a:lvl3pPr>
            <a:lvl4pPr>
              <a:buNone/>
              <a:defRPr sz="1968"/>
            </a:lvl4pPr>
            <a:lvl5pPr>
              <a:buNone/>
              <a:defRPr sz="1968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8774906" y="2636665"/>
            <a:ext cx="14039850" cy="8399992"/>
          </a:xfrm>
        </p:spPr>
        <p:txBody>
          <a:bodyPr/>
          <a:lstStyle>
            <a:lvl1pPr>
              <a:defRPr sz="7108"/>
            </a:lvl1pPr>
            <a:lvl2pPr>
              <a:defRPr sz="6234"/>
            </a:lvl2pPr>
            <a:lvl3pPr>
              <a:defRPr sz="5359"/>
            </a:lvl3pPr>
            <a:lvl4pPr>
              <a:defRPr sz="4484"/>
            </a:lvl4pPr>
            <a:lvl5pPr>
              <a:defRPr sz="4484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F9F3CC-09AB-42EE-8068-D03EBA3CE429}" type="datetimeFigureOut">
              <a:rPr lang="en-US"/>
              <a:pPr>
                <a:defRPr/>
              </a:pPr>
              <a:t>1/14/2024</a:t>
            </a:fld>
            <a:endParaRPr lang="en-GB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BB6E16-82FF-49E3-9439-A4EB2028FFA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1566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E744E5-136D-4A69-8F3F-7C7B8EC14D65}" type="datetimeFigureOut">
              <a:rPr lang="en-US"/>
              <a:pPr>
                <a:defRPr/>
              </a:pPr>
              <a:t>1/14/2024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DCAF99-FB7E-4568-B381-78B375D7637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97596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42490" y="1"/>
            <a:ext cx="22461324" cy="345041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930304" y="3462081"/>
            <a:ext cx="22473510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Group 19"/>
          <p:cNvGrpSpPr>
            <a:grpSpLocks/>
          </p:cNvGrpSpPr>
          <p:nvPr/>
        </p:nvGrpSpPr>
        <p:grpSpPr bwMode="auto">
          <a:xfrm rot="5400000">
            <a:off x="21838570" y="2193595"/>
            <a:ext cx="242082" cy="329057"/>
            <a:chOff x="6668087" y="1297746"/>
            <a:chExt cx="161840" cy="156602"/>
          </a:xfrm>
        </p:grpSpPr>
        <p:cxnSp>
          <p:nvCxnSpPr>
            <p:cNvPr id="8" name="Straight Connector 7"/>
            <p:cNvCxnSpPr/>
            <p:nvPr/>
          </p:nvCxnSpPr>
          <p:spPr>
            <a:xfrm rot="16200000">
              <a:off x="6663593" y="1255841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 flipH="1">
              <a:off x="6744513" y="1254866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25"/>
          <p:cNvGrpSpPr>
            <a:grpSpLocks/>
          </p:cNvGrpSpPr>
          <p:nvPr/>
        </p:nvGrpSpPr>
        <p:grpSpPr bwMode="auto">
          <a:xfrm rot="5400000">
            <a:off x="22228566" y="2473595"/>
            <a:ext cx="242082" cy="329057"/>
            <a:chOff x="6668087" y="1297746"/>
            <a:chExt cx="161840" cy="156602"/>
          </a:xfrm>
        </p:grpSpPr>
        <p:cxnSp>
          <p:nvCxnSpPr>
            <p:cNvPr id="12" name="Straight Connector 11"/>
            <p:cNvCxnSpPr/>
            <p:nvPr/>
          </p:nvCxnSpPr>
          <p:spPr>
            <a:xfrm rot="16200000">
              <a:off x="6663593" y="1255841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5400000" flipH="1">
              <a:off x="6744513" y="1254866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29"/>
          <p:cNvGrpSpPr>
            <a:grpSpLocks/>
          </p:cNvGrpSpPr>
          <p:nvPr/>
        </p:nvGrpSpPr>
        <p:grpSpPr bwMode="auto">
          <a:xfrm rot="5400000">
            <a:off x="21338885" y="2663177"/>
            <a:ext cx="242084" cy="329061"/>
            <a:chOff x="6668087" y="1297746"/>
            <a:chExt cx="161840" cy="156602"/>
          </a:xfrm>
        </p:grpSpPr>
        <p:cxnSp>
          <p:nvCxnSpPr>
            <p:cNvPr id="16" name="Straight Connector 15"/>
            <p:cNvCxnSpPr/>
            <p:nvPr/>
          </p:nvCxnSpPr>
          <p:spPr>
            <a:xfrm rot="16200000">
              <a:off x="6663592" y="1255839"/>
              <a:ext cx="88934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V="1">
              <a:off x="6685198" y="1391513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5400000" flipH="1">
              <a:off x="6744512" y="1254865"/>
              <a:ext cx="88934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2339976" y="810699"/>
            <a:ext cx="17549813" cy="1289301"/>
          </a:xfrm>
        </p:spPr>
        <p:txBody>
          <a:bodyPr anchor="b"/>
          <a:lstStyle>
            <a:lvl1pPr algn="l">
              <a:buNone/>
              <a:defRPr sz="4702" b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41804" y="3479385"/>
            <a:ext cx="22463760" cy="9113117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7108"/>
            </a:lvl1pPr>
            <a:extLst/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2339976" y="2113123"/>
            <a:ext cx="17549813" cy="1259999"/>
          </a:xfrm>
        </p:spPr>
        <p:txBody>
          <a:bodyPr/>
          <a:lstStyle>
            <a:lvl1pPr marL="60753" indent="0">
              <a:spcBef>
                <a:spcPts val="0"/>
              </a:spcBef>
              <a:buNone/>
              <a:defRPr sz="3062">
                <a:solidFill>
                  <a:srgbClr val="FFFFFF"/>
                </a:solidFill>
              </a:defRPr>
            </a:lvl1pPr>
            <a:lvl2pPr>
              <a:defRPr sz="2625"/>
            </a:lvl2pPr>
            <a:lvl3pPr>
              <a:defRPr sz="2187"/>
            </a:lvl3pPr>
            <a:lvl4pPr>
              <a:defRPr sz="1968"/>
            </a:lvl4pPr>
            <a:lvl5pPr>
              <a:defRPr sz="1968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Date Placeholder 4"/>
          <p:cNvSpPr>
            <a:spLocks noGrp="1"/>
          </p:cNvSpPr>
          <p:nvPr>
            <p:ph type="dt" sz="half" idx="10"/>
          </p:nvPr>
        </p:nvSpPr>
        <p:spPr>
          <a:xfrm>
            <a:off x="16574823" y="102085"/>
            <a:ext cx="5459942" cy="670833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58A50C0-94B0-48AC-AF8E-7132775E8A0A}" type="datetimeFigureOut">
              <a:rPr lang="en-US"/>
              <a:pPr>
                <a:defRPr/>
              </a:pPr>
              <a:t>1/14/2024</a:t>
            </a:fld>
            <a:endParaRPr lang="en-GB"/>
          </a:p>
        </p:txBody>
      </p:sp>
      <p:sp>
        <p:nvSpPr>
          <p:cNvPr id="2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339976" y="102085"/>
            <a:ext cx="14234848" cy="670833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2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2034764" y="102085"/>
            <a:ext cx="1169988" cy="670833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4093BE3-14A7-4A96-B6B5-D4FCEEB3246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39596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8AB4C1-1B13-49EF-97C6-FB0C1BF53237}" type="datetimeFigureOut">
              <a:rPr lang="en-US"/>
              <a:pPr>
                <a:defRPr/>
              </a:pPr>
              <a:t>1/14/2024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918D38-A227-4AC4-96E4-C338DE19ECE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15200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7"/>
            <a:ext cx="5069946" cy="10750823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59984" y="504587"/>
            <a:ext cx="15014840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26C7E8-8499-47D7-82CB-3FB134516C83}" type="datetimeFigureOut">
              <a:rPr lang="en-US"/>
              <a:pPr>
                <a:defRPr/>
              </a:pPr>
              <a:t>1/14/2024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BBEDE3-026C-4C14-9C3D-6BF48D6ABA2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97230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7"/>
          <p:cNvSpPr>
            <a:spLocks/>
          </p:cNvSpPr>
          <p:nvPr/>
        </p:nvSpPr>
        <p:spPr bwMode="auto">
          <a:xfrm>
            <a:off x="12357994" y="1971664"/>
            <a:ext cx="11058007" cy="10639990"/>
          </a:xfrm>
          <a:custGeom>
            <a:avLst/>
            <a:gdLst>
              <a:gd name="T0" fmla="*/ 0 w 2736"/>
              <a:gd name="T1" fmla="*/ 2147483647 h 3648"/>
              <a:gd name="T2" fmla="*/ 2147483647 w 2736"/>
              <a:gd name="T3" fmla="*/ 2147483647 h 3648"/>
              <a:gd name="T4" fmla="*/ 2147483647 w 2736"/>
              <a:gd name="T5" fmla="*/ 0 h 3648"/>
              <a:gd name="T6" fmla="*/ 2147483647 w 2736"/>
              <a:gd name="T7" fmla="*/ 2147483647 h 3648"/>
              <a:gd name="T8" fmla="*/ 2147483647 w 2736"/>
              <a:gd name="T9" fmla="*/ 2147483647 h 3648"/>
              <a:gd name="T10" fmla="*/ 2147483647 w 2736"/>
              <a:gd name="T11" fmla="*/ 2147483647 h 3648"/>
              <a:gd name="T12" fmla="*/ 0 w 2736"/>
              <a:gd name="T13" fmla="*/ 2147483647 h 364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736"/>
              <a:gd name="T22" fmla="*/ 0 h 3648"/>
              <a:gd name="T23" fmla="*/ 2736 w 2736"/>
              <a:gd name="T24" fmla="*/ 3648 h 364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0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2940"/>
              </a:schemeClr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202498" tIns="101250" rIns="202498" bIns="101250"/>
          <a:lstStyle/>
          <a:p>
            <a:endParaRPr lang="en-GB"/>
          </a:p>
        </p:txBody>
      </p:sp>
      <p:sp>
        <p:nvSpPr>
          <p:cNvPr id="5" name="Freeform 18"/>
          <p:cNvSpPr>
            <a:spLocks/>
          </p:cNvSpPr>
          <p:nvPr/>
        </p:nvSpPr>
        <p:spPr bwMode="auto">
          <a:xfrm>
            <a:off x="958740" y="1"/>
            <a:ext cx="14108913" cy="12153739"/>
          </a:xfrm>
          <a:custGeom>
            <a:avLst/>
            <a:gdLst>
              <a:gd name="T0" fmla="*/ 0 w 3504"/>
              <a:gd name="T1" fmla="*/ 2147483647 h 4128"/>
              <a:gd name="T2" fmla="*/ 0 w 3504"/>
              <a:gd name="T3" fmla="*/ 2147483647 h 4128"/>
              <a:gd name="T4" fmla="*/ 2147483647 w 3504"/>
              <a:gd name="T5" fmla="*/ 2147483647 h 4128"/>
              <a:gd name="T6" fmla="*/ 2147483647 w 3504"/>
              <a:gd name="T7" fmla="*/ 0 h 4128"/>
              <a:gd name="T8" fmla="*/ 2147483647 w 3504"/>
              <a:gd name="T9" fmla="*/ 0 h 4128"/>
              <a:gd name="T10" fmla="*/ 2147483647 w 3504"/>
              <a:gd name="T11" fmla="*/ 2147483647 h 4128"/>
              <a:gd name="T12" fmla="*/ 0 w 3504"/>
              <a:gd name="T13" fmla="*/ 2147483647 h 412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504"/>
              <a:gd name="T22" fmla="*/ 0 h 4128"/>
              <a:gd name="T23" fmla="*/ 3504 w 3504"/>
              <a:gd name="T24" fmla="*/ 4128 h 412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2940"/>
              </a:schemeClr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202498" tIns="101250" rIns="202498" bIns="101250"/>
          <a:lstStyle/>
          <a:p>
            <a:endParaRPr lang="en-GB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 rot="5236414">
            <a:off x="12902483" y="2296523"/>
            <a:ext cx="7559993" cy="304278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15209839" y="1"/>
            <a:ext cx="7019925" cy="783999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15209838" y="7839993"/>
            <a:ext cx="8189913" cy="209999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15209838" y="1"/>
            <a:ext cx="3509963" cy="783999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15222028" y="7802078"/>
            <a:ext cx="5350254" cy="47979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15209839" y="7839992"/>
            <a:ext cx="4094956" cy="47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15209838" y="2519998"/>
            <a:ext cx="8189913" cy="531999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>
            <a:off x="15209838" y="3219997"/>
            <a:ext cx="8189913" cy="461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4" name="Freeform 13"/>
          <p:cNvSpPr>
            <a:spLocks/>
          </p:cNvSpPr>
          <p:nvPr/>
        </p:nvSpPr>
        <p:spPr bwMode="auto">
          <a:xfrm>
            <a:off x="2534973" y="7839992"/>
            <a:ext cx="12674865" cy="47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1364986" y="7839992"/>
            <a:ext cx="13649854" cy="47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938429" y="4479997"/>
            <a:ext cx="14429846" cy="33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938429" y="3919996"/>
            <a:ext cx="14429846" cy="391999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11699876" y="7839992"/>
            <a:ext cx="3509963" cy="47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930305" y="737917"/>
            <a:ext cx="21762579" cy="1630414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 flipH="1">
            <a:off x="950615" y="1251251"/>
            <a:ext cx="69063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 flipH="1">
            <a:off x="1052180" y="1251251"/>
            <a:ext cx="69060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 flipH="1">
            <a:off x="1145614" y="1251251"/>
            <a:ext cx="24374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 flipH="1">
            <a:off x="1218740" y="1251251"/>
            <a:ext cx="24374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279675" y="1251251"/>
            <a:ext cx="93435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08982" y="2483385"/>
            <a:ext cx="14632643" cy="1795904"/>
          </a:xfrm>
        </p:spPr>
        <p:txBody>
          <a:bodyPr lIns="166658" bIns="0"/>
          <a:lstStyle>
            <a:lvl1pPr marL="121504" indent="0">
              <a:buNone/>
              <a:defRPr sz="4484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3937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35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3062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3062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8982" y="940800"/>
            <a:ext cx="20872577" cy="1427998"/>
          </a:xfrm>
        </p:spPr>
        <p:txBody>
          <a:bodyPr tIns="129623"/>
          <a:lstStyle>
            <a:lvl1pPr algn="l">
              <a:buNone/>
              <a:defRPr sz="8421" b="0" cap="none" spc="-332" baseline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54F2AFD-0DF0-449F-9478-B32A4C0472A6}" type="datetimeFigureOut">
              <a:rPr lang="en-US"/>
              <a:pPr>
                <a:defRPr/>
              </a:pPr>
              <a:t>1/14/2024</a:t>
            </a:fld>
            <a:endParaRPr lang="en-GB"/>
          </a:p>
        </p:txBody>
      </p:sp>
      <p:sp>
        <p:nvSpPr>
          <p:cNvPr id="2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A93555D-3F42-4FC9-93D4-FD7A3EA0AB1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37573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940800"/>
            <a:ext cx="21059775" cy="167999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8269" y="3252887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484"/>
            </a:lvl3pPr>
            <a:lvl4pPr>
              <a:defRPr sz="3937"/>
            </a:lvl4pPr>
            <a:lvl5pPr>
              <a:defRPr sz="3937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913155" y="3252887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484"/>
            </a:lvl3pPr>
            <a:lvl4pPr>
              <a:defRPr sz="3937"/>
            </a:lvl4pPr>
            <a:lvl5pPr>
              <a:defRPr sz="3937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2F066F-37E4-483B-837A-941A303A7BF3}" type="datetimeFigureOut">
              <a:rPr lang="en-US"/>
              <a:pPr>
                <a:defRPr/>
              </a:pPr>
              <a:t>1/14/2024</a:t>
            </a:fld>
            <a:endParaRPr lang="en-GB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8A815D-8E88-440D-A01A-FDA9C525F76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87069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37917"/>
            <a:ext cx="22692882" cy="1630414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3437" y="1251251"/>
            <a:ext cx="117810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1874" y="1251251"/>
            <a:ext cx="69063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3126" y="1251251"/>
            <a:ext cx="24374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" y="1251251"/>
            <a:ext cx="24374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 flipH="1">
            <a:off x="381872" y="1251251"/>
            <a:ext cx="73124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 flipH="1">
            <a:off x="483435" y="1251251"/>
            <a:ext cx="73124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 flipH="1">
            <a:off x="580934" y="1251251"/>
            <a:ext cx="24374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 flipH="1">
            <a:off x="654058" y="1251251"/>
            <a:ext cx="20311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14994" y="1251251"/>
            <a:ext cx="93438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1859" y="940800"/>
            <a:ext cx="19889788" cy="1679999"/>
          </a:xfrm>
        </p:spPr>
        <p:txBody>
          <a:bodyPr/>
          <a:lstStyle>
            <a:lvl1pPr>
              <a:defRPr sz="8858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7" y="3324998"/>
            <a:ext cx="10338954" cy="1175414"/>
          </a:xfrm>
        </p:spPr>
        <p:txBody>
          <a:bodyPr anchor="ctr"/>
          <a:lstStyle>
            <a:lvl1pPr marL="162006" indent="0" algn="l">
              <a:buNone/>
              <a:defRPr sz="5359" b="1">
                <a:solidFill>
                  <a:schemeClr val="accent2"/>
                </a:solidFill>
              </a:defRPr>
            </a:lvl1pPr>
            <a:lvl2pPr>
              <a:buNone/>
              <a:defRPr sz="4484" b="1"/>
            </a:lvl2pPr>
            <a:lvl3pPr>
              <a:buNone/>
              <a:defRPr sz="3937" b="1"/>
            </a:lvl3pPr>
            <a:lvl4pPr>
              <a:buNone/>
              <a:defRPr sz="3500" b="1"/>
            </a:lvl4pPr>
            <a:lvl5pPr>
              <a:buNone/>
              <a:defRPr sz="35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1886749" y="3324998"/>
            <a:ext cx="10343014" cy="1175414"/>
          </a:xfrm>
        </p:spPr>
        <p:txBody>
          <a:bodyPr anchor="ctr"/>
          <a:lstStyle>
            <a:lvl1pPr marL="162006" indent="0">
              <a:buNone/>
              <a:defRPr sz="5359" b="1">
                <a:solidFill>
                  <a:schemeClr val="accent2"/>
                </a:solidFill>
              </a:defRPr>
            </a:lvl1pPr>
            <a:lvl2pPr>
              <a:buNone/>
              <a:defRPr sz="4484" b="1"/>
            </a:lvl2pPr>
            <a:lvl3pPr>
              <a:buNone/>
              <a:defRPr sz="3937" b="1"/>
            </a:lvl3pPr>
            <a:lvl4pPr>
              <a:buNone/>
              <a:defRPr sz="3500" b="1"/>
            </a:lvl4pPr>
            <a:lvl5pPr>
              <a:buNone/>
              <a:defRPr sz="35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1169987" y="4517912"/>
            <a:ext cx="10338954" cy="7274393"/>
          </a:xfrm>
        </p:spPr>
        <p:txBody>
          <a:bodyPr/>
          <a:lstStyle>
            <a:lvl1pPr>
              <a:defRPr sz="5359"/>
            </a:lvl1pPr>
            <a:lvl2pPr>
              <a:defRPr sz="448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49" y="4517912"/>
            <a:ext cx="10343014" cy="7274393"/>
          </a:xfrm>
        </p:spPr>
        <p:txBody>
          <a:bodyPr/>
          <a:lstStyle>
            <a:lvl1pPr>
              <a:defRPr sz="5359"/>
            </a:lvl1pPr>
            <a:lvl2pPr>
              <a:defRPr sz="448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0F9B495-C2B0-42E5-8AB3-2251814308AC}" type="datetimeFigureOut">
              <a:rPr lang="en-US"/>
              <a:pPr>
                <a:defRPr/>
              </a:pPr>
              <a:t>1/14/2024</a:t>
            </a:fld>
            <a:endParaRPr lang="en-GB"/>
          </a:p>
        </p:txBody>
      </p:sp>
      <p:sp>
        <p:nvSpPr>
          <p:cNvPr id="1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1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12539BE-F85E-4391-A94B-E974EDA3AC6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791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9975" y="940800"/>
            <a:ext cx="19889788" cy="1679999"/>
          </a:xfrm>
        </p:spPr>
        <p:txBody>
          <a:bodyPr/>
          <a:lstStyle>
            <a:lvl1pPr>
              <a:defRPr sz="8858" cap="none" baseline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BF79A3-F9CB-4682-A2FC-ADC14FEF8660}" type="datetimeFigureOut">
              <a:rPr lang="en-US"/>
              <a:pPr>
                <a:defRPr/>
              </a:pPr>
              <a:t>1/14/2024</a:t>
            </a:fld>
            <a:endParaRPr lang="en-GB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473FEF-D3A2-4532-AD11-F1816D62457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04538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06C50D-8F48-49FB-9C44-BFEE2B7716D3}" type="datetimeFigureOut">
              <a:rPr lang="en-US"/>
              <a:pPr>
                <a:defRPr/>
              </a:pPr>
              <a:t>1/14/2024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A5CF7C-AC5E-4BE3-B885-C3A7294F4E1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7525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4982" y="501666"/>
            <a:ext cx="21059775" cy="2134998"/>
          </a:xfrm>
        </p:spPr>
        <p:txBody>
          <a:bodyPr anchor="ctr"/>
          <a:lstStyle>
            <a:lvl1pPr algn="l">
              <a:buNone/>
              <a:defRPr sz="7983" b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754981" y="2636665"/>
            <a:ext cx="6434931" cy="8399992"/>
          </a:xfrm>
        </p:spPr>
        <p:txBody>
          <a:bodyPr/>
          <a:lstStyle>
            <a:lvl1pPr marL="121504" indent="0">
              <a:buNone/>
              <a:defRPr sz="3937"/>
            </a:lvl1pPr>
            <a:lvl2pPr>
              <a:buNone/>
              <a:defRPr sz="2625"/>
            </a:lvl2pPr>
            <a:lvl3pPr>
              <a:buNone/>
              <a:defRPr sz="2187"/>
            </a:lvl3pPr>
            <a:lvl4pPr>
              <a:buNone/>
              <a:defRPr sz="1968"/>
            </a:lvl4pPr>
            <a:lvl5pPr>
              <a:buNone/>
              <a:defRPr sz="1968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8774906" y="2636665"/>
            <a:ext cx="14039850" cy="8399992"/>
          </a:xfrm>
        </p:spPr>
        <p:txBody>
          <a:bodyPr/>
          <a:lstStyle>
            <a:lvl1pPr>
              <a:defRPr sz="7108"/>
            </a:lvl1pPr>
            <a:lvl2pPr>
              <a:defRPr sz="6234"/>
            </a:lvl2pPr>
            <a:lvl3pPr>
              <a:defRPr sz="5359"/>
            </a:lvl3pPr>
            <a:lvl4pPr>
              <a:defRPr sz="4484"/>
            </a:lvl4pPr>
            <a:lvl5pPr>
              <a:defRPr sz="4484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5BFE6E-3C87-4543-B1ED-D809CEF90371}" type="datetimeFigureOut">
              <a:rPr lang="en-US"/>
              <a:pPr>
                <a:defRPr/>
              </a:pPr>
              <a:t>1/14/2024</a:t>
            </a:fld>
            <a:endParaRPr lang="en-GB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7685DD-D278-4227-9585-A1D1E1B1BD5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42489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42490" y="1"/>
            <a:ext cx="22461324" cy="345041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930304" y="3462081"/>
            <a:ext cx="22473510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Group 19"/>
          <p:cNvGrpSpPr>
            <a:grpSpLocks/>
          </p:cNvGrpSpPr>
          <p:nvPr/>
        </p:nvGrpSpPr>
        <p:grpSpPr bwMode="auto">
          <a:xfrm rot="5400000">
            <a:off x="21838570" y="2193595"/>
            <a:ext cx="242082" cy="329057"/>
            <a:chOff x="6668087" y="1297746"/>
            <a:chExt cx="161840" cy="156602"/>
          </a:xfrm>
        </p:grpSpPr>
        <p:cxnSp>
          <p:nvCxnSpPr>
            <p:cNvPr id="8" name="Straight Connector 7"/>
            <p:cNvCxnSpPr/>
            <p:nvPr/>
          </p:nvCxnSpPr>
          <p:spPr>
            <a:xfrm rot="16200000">
              <a:off x="6663593" y="1232640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 flipH="1">
              <a:off x="6744513" y="1231665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25"/>
          <p:cNvGrpSpPr>
            <a:grpSpLocks/>
          </p:cNvGrpSpPr>
          <p:nvPr/>
        </p:nvGrpSpPr>
        <p:grpSpPr bwMode="auto">
          <a:xfrm rot="5400000">
            <a:off x="22228566" y="2473595"/>
            <a:ext cx="242082" cy="329057"/>
            <a:chOff x="6668087" y="1297746"/>
            <a:chExt cx="161840" cy="156602"/>
          </a:xfrm>
        </p:grpSpPr>
        <p:cxnSp>
          <p:nvCxnSpPr>
            <p:cNvPr id="12" name="Straight Connector 11"/>
            <p:cNvCxnSpPr/>
            <p:nvPr/>
          </p:nvCxnSpPr>
          <p:spPr>
            <a:xfrm rot="16200000">
              <a:off x="6663593" y="1232640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5400000" flipH="1">
              <a:off x="6744513" y="1231665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29"/>
          <p:cNvGrpSpPr>
            <a:grpSpLocks/>
          </p:cNvGrpSpPr>
          <p:nvPr/>
        </p:nvGrpSpPr>
        <p:grpSpPr bwMode="auto">
          <a:xfrm rot="5400000">
            <a:off x="21338885" y="2663177"/>
            <a:ext cx="242084" cy="329061"/>
            <a:chOff x="6668087" y="1297746"/>
            <a:chExt cx="161840" cy="156602"/>
          </a:xfrm>
        </p:grpSpPr>
        <p:cxnSp>
          <p:nvCxnSpPr>
            <p:cNvPr id="16" name="Straight Connector 15"/>
            <p:cNvCxnSpPr/>
            <p:nvPr/>
          </p:nvCxnSpPr>
          <p:spPr>
            <a:xfrm rot="16200000">
              <a:off x="6663592" y="1232639"/>
              <a:ext cx="88934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V="1">
              <a:off x="6685198" y="1391513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5400000" flipH="1">
              <a:off x="6744512" y="1231665"/>
              <a:ext cx="88934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2339976" y="810699"/>
            <a:ext cx="17549813" cy="1289301"/>
          </a:xfrm>
        </p:spPr>
        <p:txBody>
          <a:bodyPr anchor="b"/>
          <a:lstStyle>
            <a:lvl1pPr algn="l">
              <a:buNone/>
              <a:defRPr sz="4702" b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41804" y="3479385"/>
            <a:ext cx="22463760" cy="9113117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7108"/>
            </a:lvl1pPr>
            <a:extLst/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2339976" y="2113123"/>
            <a:ext cx="17549813" cy="1259999"/>
          </a:xfrm>
        </p:spPr>
        <p:txBody>
          <a:bodyPr/>
          <a:lstStyle>
            <a:lvl1pPr marL="60753" indent="0">
              <a:spcBef>
                <a:spcPts val="0"/>
              </a:spcBef>
              <a:buNone/>
              <a:defRPr sz="3062">
                <a:solidFill>
                  <a:srgbClr val="FFFFFF"/>
                </a:solidFill>
              </a:defRPr>
            </a:lvl1pPr>
            <a:lvl2pPr>
              <a:defRPr sz="2625"/>
            </a:lvl2pPr>
            <a:lvl3pPr>
              <a:defRPr sz="2187"/>
            </a:lvl3pPr>
            <a:lvl4pPr>
              <a:defRPr sz="1968"/>
            </a:lvl4pPr>
            <a:lvl5pPr>
              <a:defRPr sz="1968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Date Placeholder 4"/>
          <p:cNvSpPr>
            <a:spLocks noGrp="1"/>
          </p:cNvSpPr>
          <p:nvPr>
            <p:ph type="dt" sz="half" idx="10"/>
          </p:nvPr>
        </p:nvSpPr>
        <p:spPr>
          <a:xfrm>
            <a:off x="16574823" y="102085"/>
            <a:ext cx="5459942" cy="670833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4FC8E21-05BC-4F45-8B9A-B8AAF53CD13C}" type="datetimeFigureOut">
              <a:rPr lang="en-US"/>
              <a:pPr>
                <a:defRPr/>
              </a:pPr>
              <a:t>1/14/2024</a:t>
            </a:fld>
            <a:endParaRPr lang="en-GB"/>
          </a:p>
        </p:txBody>
      </p:sp>
      <p:sp>
        <p:nvSpPr>
          <p:cNvPr id="2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339976" y="102085"/>
            <a:ext cx="14234848" cy="670833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2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2034764" y="102085"/>
            <a:ext cx="1169988" cy="670833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EB28095-AC5D-4209-AC4E-EB141635F4B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42262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2"/>
            <a:ext cx="934365" cy="1259415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54058" y="9272077"/>
            <a:ext cx="186873" cy="310916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54058" y="8814159"/>
            <a:ext cx="186873" cy="419999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54058" y="8519576"/>
            <a:ext cx="186873" cy="253749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54058" y="8344577"/>
            <a:ext cx="186873" cy="13708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92182" y="1251251"/>
            <a:ext cx="117810" cy="67083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86557" y="1251251"/>
            <a:ext cx="73124" cy="67083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37809" y="1251251"/>
            <a:ext cx="24374" cy="67083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68744" y="1251251"/>
            <a:ext cx="20314" cy="67083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2339975" y="942083"/>
            <a:ext cx="19889788" cy="1679999"/>
          </a:xfrm>
          <a:prstGeom prst="rect">
            <a:avLst/>
          </a:prstGeom>
        </p:spPr>
        <p:txBody>
          <a:bodyPr vert="horz" lIns="185175" tIns="92588" rIns="185175" bIns="92588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6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2339975" y="3278330"/>
            <a:ext cx="19889788" cy="8399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75" tIns="92588" rIns="185175" bIns="9258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16574823" y="11789156"/>
            <a:ext cx="5459942" cy="670833"/>
          </a:xfrm>
          <a:prstGeom prst="rect">
            <a:avLst/>
          </a:prstGeom>
        </p:spPr>
        <p:txBody>
          <a:bodyPr vert="horz" lIns="185175" tIns="92588" rIns="185175" bIns="92588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2406">
                <a:solidFill>
                  <a:srgbClr val="D6ECFF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09B7B867-3F0D-4D1B-9234-902E050350BD}" type="datetimeFigureOut">
              <a:rPr lang="en-US"/>
              <a:pPr>
                <a:defRPr/>
              </a:pPr>
              <a:t>1/14/2024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339976" y="11789156"/>
            <a:ext cx="14234848" cy="670833"/>
          </a:xfrm>
          <a:prstGeom prst="rect">
            <a:avLst/>
          </a:prstGeom>
        </p:spPr>
        <p:txBody>
          <a:bodyPr vert="horz" lIns="185175" tIns="92588" rIns="185175" bIns="92588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2406">
                <a:solidFill>
                  <a:srgbClr val="D6ECFF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22034764" y="11789156"/>
            <a:ext cx="1169988" cy="670833"/>
          </a:xfrm>
          <a:prstGeom prst="rect">
            <a:avLst/>
          </a:prstGeom>
        </p:spPr>
        <p:txBody>
          <a:bodyPr vert="horz" lIns="185175" tIns="92588" rIns="185175" bIns="92588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2625">
                <a:solidFill>
                  <a:srgbClr val="D6ECFF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F79142BB-28D4-4383-B28E-474669A16FD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5085" r:id="rId1"/>
    <p:sldLayoutId id="2147485078" r:id="rId2"/>
    <p:sldLayoutId id="2147485086" r:id="rId3"/>
    <p:sldLayoutId id="2147485079" r:id="rId4"/>
    <p:sldLayoutId id="2147485087" r:id="rId5"/>
    <p:sldLayoutId id="2147485080" r:id="rId6"/>
    <p:sldLayoutId id="2147485081" r:id="rId7"/>
    <p:sldLayoutId id="2147485082" r:id="rId8"/>
    <p:sldLayoutId id="2147485088" r:id="rId9"/>
    <p:sldLayoutId id="2147485083" r:id="rId10"/>
    <p:sldLayoutId id="214748508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8858" kern="1200" spc="-222">
          <a:solidFill>
            <a:srgbClr val="C1EE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5pPr>
      <a:lvl6pPr marL="1012538" algn="l" rtl="0" fontAlgn="base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6pPr>
      <a:lvl7pPr marL="2025075" algn="l" rtl="0" fontAlgn="base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7pPr>
      <a:lvl8pPr marL="3037613" algn="l" rtl="0" fontAlgn="base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8pPr>
      <a:lvl9pPr marL="4050151" algn="l" rtl="0" fontAlgn="base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9pPr>
      <a:extLst/>
    </p:titleStyle>
    <p:bodyStyle>
      <a:lvl1pPr marL="910582" indent="-759403" algn="l" rtl="0" eaLnBrk="0" fontAlgn="base" hangingPunct="0">
        <a:spcBef>
          <a:spcPts val="1551"/>
        </a:spcBef>
        <a:spcAft>
          <a:spcPct val="0"/>
        </a:spcAft>
        <a:buClr>
          <a:schemeClr val="tx2"/>
        </a:buClr>
        <a:buSzPct val="95000"/>
        <a:buFont typeface="Wingdings" pitchFamily="2" charset="2"/>
        <a:buChar char=""/>
        <a:defRPr sz="6671" kern="1200">
          <a:solidFill>
            <a:schemeClr val="tx1"/>
          </a:solidFill>
          <a:latin typeface="+mn-lt"/>
          <a:ea typeface="+mn-ea"/>
          <a:cs typeface="+mn-cs"/>
        </a:defRPr>
      </a:lvl1pPr>
      <a:lvl2pPr marL="1638342" indent="-632836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"/>
        <a:defRPr sz="5796" kern="1200">
          <a:solidFill>
            <a:schemeClr val="tx1"/>
          </a:solidFill>
          <a:latin typeface="+mn-lt"/>
          <a:ea typeface="+mn-ea"/>
          <a:cs typeface="+mn-cs"/>
        </a:defRPr>
      </a:lvl2pPr>
      <a:lvl3pPr marL="2204380" indent="-506269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"/>
        <a:defRPr sz="5359" kern="1200">
          <a:solidFill>
            <a:schemeClr val="tx1"/>
          </a:solidFill>
          <a:latin typeface="+mn-lt"/>
          <a:ea typeface="+mn-ea"/>
          <a:cs typeface="+mn-cs"/>
        </a:defRPr>
      </a:lvl3pPr>
      <a:lvl4pPr marL="2791510" indent="-506269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3" pitchFamily="18" charset="2"/>
        <a:buChar char=""/>
        <a:defRPr sz="4921" kern="1200">
          <a:solidFill>
            <a:schemeClr val="tx1"/>
          </a:solidFill>
          <a:latin typeface="+mn-lt"/>
          <a:ea typeface="+mn-ea"/>
          <a:cs typeface="+mn-cs"/>
        </a:defRPr>
      </a:lvl4pPr>
      <a:lvl5pPr marL="3280202" indent="-464080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2" pitchFamily="18" charset="2"/>
        <a:buChar char=""/>
        <a:defRPr sz="4484" kern="1200">
          <a:solidFill>
            <a:schemeClr val="tx1"/>
          </a:solidFill>
          <a:latin typeface="+mn-lt"/>
          <a:ea typeface="+mn-ea"/>
          <a:cs typeface="+mn-cs"/>
        </a:defRPr>
      </a:lvl5pPr>
      <a:lvl6pPr marL="3786891" indent="-465768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3937" kern="1200">
          <a:solidFill>
            <a:schemeClr val="tx1"/>
          </a:solidFill>
          <a:latin typeface="+mn-lt"/>
          <a:ea typeface="+mn-ea"/>
          <a:cs typeface="+mn-cs"/>
        </a:defRPr>
      </a:lvl6pPr>
      <a:lvl7pPr marL="4212157" indent="-405015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3500" kern="1200">
          <a:solidFill>
            <a:schemeClr val="tx1"/>
          </a:solidFill>
          <a:latin typeface="+mn-lt"/>
          <a:ea typeface="+mn-ea"/>
          <a:cs typeface="+mn-cs"/>
        </a:defRPr>
      </a:lvl7pPr>
      <a:lvl8pPr marL="4637423" indent="-405015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3500" kern="1200">
          <a:solidFill>
            <a:schemeClr val="tx1"/>
          </a:solidFill>
          <a:latin typeface="+mn-lt"/>
          <a:ea typeface="+mn-ea"/>
          <a:cs typeface="+mn-cs"/>
        </a:defRPr>
      </a:lvl8pPr>
      <a:lvl9pPr marL="5062689" indent="-405015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3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101253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202507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303761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405015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506268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607522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708776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810030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2"/>
            <a:ext cx="934365" cy="1259415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54058" y="9272077"/>
            <a:ext cx="186873" cy="310916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54058" y="8814159"/>
            <a:ext cx="186873" cy="419999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54058" y="8519576"/>
            <a:ext cx="186873" cy="253749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54058" y="8344577"/>
            <a:ext cx="186873" cy="13708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92182" y="1251251"/>
            <a:ext cx="117810" cy="67083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86557" y="1251251"/>
            <a:ext cx="73124" cy="67083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37809" y="1251251"/>
            <a:ext cx="24374" cy="67083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68744" y="1251251"/>
            <a:ext cx="20314" cy="67083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2339975" y="942083"/>
            <a:ext cx="19889788" cy="1679999"/>
          </a:xfrm>
          <a:prstGeom prst="rect">
            <a:avLst/>
          </a:prstGeom>
        </p:spPr>
        <p:txBody>
          <a:bodyPr vert="horz" lIns="185175" tIns="92588" rIns="185175" bIns="92588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6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2339975" y="3278330"/>
            <a:ext cx="19889788" cy="8399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75" tIns="92588" rIns="185175" bIns="9258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16574823" y="11789156"/>
            <a:ext cx="5459942" cy="670833"/>
          </a:xfrm>
          <a:prstGeom prst="rect">
            <a:avLst/>
          </a:prstGeom>
        </p:spPr>
        <p:txBody>
          <a:bodyPr vert="horz" lIns="185175" tIns="92588" rIns="185175" bIns="92588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2406">
                <a:solidFill>
                  <a:srgbClr val="D6ECFF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1D67B301-CB36-449B-9856-57250DCFE83A}" type="datetimeFigureOut">
              <a:rPr lang="en-US"/>
              <a:pPr>
                <a:defRPr/>
              </a:pPr>
              <a:t>1/14/2024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339976" y="11789156"/>
            <a:ext cx="14234848" cy="670833"/>
          </a:xfrm>
          <a:prstGeom prst="rect">
            <a:avLst/>
          </a:prstGeom>
        </p:spPr>
        <p:txBody>
          <a:bodyPr vert="horz" lIns="185175" tIns="92588" rIns="185175" bIns="92588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2406">
                <a:solidFill>
                  <a:srgbClr val="D6ECFF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22034764" y="11789156"/>
            <a:ext cx="1169988" cy="670833"/>
          </a:xfrm>
          <a:prstGeom prst="rect">
            <a:avLst/>
          </a:prstGeom>
        </p:spPr>
        <p:txBody>
          <a:bodyPr vert="horz" lIns="185175" tIns="92588" rIns="185175" bIns="92588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2625">
                <a:solidFill>
                  <a:srgbClr val="D6ECFF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7BD9A838-772A-41C5-A741-8ACE45D5577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752823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5113" r:id="rId1"/>
    <p:sldLayoutId id="2147485114" r:id="rId2"/>
    <p:sldLayoutId id="2147485115" r:id="rId3"/>
    <p:sldLayoutId id="2147485116" r:id="rId4"/>
    <p:sldLayoutId id="2147485117" r:id="rId5"/>
    <p:sldLayoutId id="2147485118" r:id="rId6"/>
    <p:sldLayoutId id="2147485119" r:id="rId7"/>
    <p:sldLayoutId id="2147485120" r:id="rId8"/>
    <p:sldLayoutId id="2147485121" r:id="rId9"/>
    <p:sldLayoutId id="2147485122" r:id="rId10"/>
    <p:sldLayoutId id="214748512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8858" kern="1200" spc="-222">
          <a:solidFill>
            <a:srgbClr val="C1EE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5pPr>
      <a:lvl6pPr marL="1012538" algn="l" rtl="0" fontAlgn="base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6pPr>
      <a:lvl7pPr marL="2025075" algn="l" rtl="0" fontAlgn="base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7pPr>
      <a:lvl8pPr marL="3037613" algn="l" rtl="0" fontAlgn="base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8pPr>
      <a:lvl9pPr marL="4050151" algn="l" rtl="0" fontAlgn="base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9pPr>
      <a:extLst/>
    </p:titleStyle>
    <p:bodyStyle>
      <a:lvl1pPr marL="910582" indent="-759403" algn="l" rtl="0" eaLnBrk="0" fontAlgn="base" hangingPunct="0">
        <a:spcBef>
          <a:spcPts val="1551"/>
        </a:spcBef>
        <a:spcAft>
          <a:spcPct val="0"/>
        </a:spcAft>
        <a:buClr>
          <a:schemeClr val="tx2"/>
        </a:buClr>
        <a:buSzPct val="95000"/>
        <a:buFont typeface="Wingdings" pitchFamily="2" charset="2"/>
        <a:buChar char=""/>
        <a:defRPr sz="6671" kern="1200">
          <a:solidFill>
            <a:schemeClr val="tx1"/>
          </a:solidFill>
          <a:latin typeface="+mn-lt"/>
          <a:ea typeface="+mn-ea"/>
          <a:cs typeface="+mn-cs"/>
        </a:defRPr>
      </a:lvl1pPr>
      <a:lvl2pPr marL="1638342" indent="-632836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"/>
        <a:defRPr sz="5796" kern="1200">
          <a:solidFill>
            <a:schemeClr val="tx1"/>
          </a:solidFill>
          <a:latin typeface="+mn-lt"/>
          <a:ea typeface="+mn-ea"/>
          <a:cs typeface="+mn-cs"/>
        </a:defRPr>
      </a:lvl2pPr>
      <a:lvl3pPr marL="2204380" indent="-506269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"/>
        <a:defRPr sz="5359" kern="1200">
          <a:solidFill>
            <a:schemeClr val="tx1"/>
          </a:solidFill>
          <a:latin typeface="+mn-lt"/>
          <a:ea typeface="+mn-ea"/>
          <a:cs typeface="+mn-cs"/>
        </a:defRPr>
      </a:lvl3pPr>
      <a:lvl4pPr marL="2791510" indent="-506269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3" pitchFamily="18" charset="2"/>
        <a:buChar char=""/>
        <a:defRPr sz="4921" kern="1200">
          <a:solidFill>
            <a:schemeClr val="tx1"/>
          </a:solidFill>
          <a:latin typeface="+mn-lt"/>
          <a:ea typeface="+mn-ea"/>
          <a:cs typeface="+mn-cs"/>
        </a:defRPr>
      </a:lvl4pPr>
      <a:lvl5pPr marL="3280202" indent="-464080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2" pitchFamily="18" charset="2"/>
        <a:buChar char=""/>
        <a:defRPr sz="4484" kern="1200">
          <a:solidFill>
            <a:schemeClr val="tx1"/>
          </a:solidFill>
          <a:latin typeface="+mn-lt"/>
          <a:ea typeface="+mn-ea"/>
          <a:cs typeface="+mn-cs"/>
        </a:defRPr>
      </a:lvl5pPr>
      <a:lvl6pPr marL="3786891" indent="-465768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3937" kern="1200">
          <a:solidFill>
            <a:schemeClr val="tx1"/>
          </a:solidFill>
          <a:latin typeface="+mn-lt"/>
          <a:ea typeface="+mn-ea"/>
          <a:cs typeface="+mn-cs"/>
        </a:defRPr>
      </a:lvl6pPr>
      <a:lvl7pPr marL="4212157" indent="-405015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3500" kern="1200">
          <a:solidFill>
            <a:schemeClr val="tx1"/>
          </a:solidFill>
          <a:latin typeface="+mn-lt"/>
          <a:ea typeface="+mn-ea"/>
          <a:cs typeface="+mn-cs"/>
        </a:defRPr>
      </a:lvl7pPr>
      <a:lvl8pPr marL="4637423" indent="-405015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3500" kern="1200">
          <a:solidFill>
            <a:schemeClr val="tx1"/>
          </a:solidFill>
          <a:latin typeface="+mn-lt"/>
          <a:ea typeface="+mn-ea"/>
          <a:cs typeface="+mn-cs"/>
        </a:defRPr>
      </a:lvl8pPr>
      <a:lvl9pPr marL="5062689" indent="-405015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3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101253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202507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303761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405015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506268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607522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708776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810030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8" name="Text Box 4"/>
          <p:cNvSpPr txBox="1">
            <a:spLocks noChangeArrowheads="1"/>
          </p:cNvSpPr>
          <p:nvPr/>
        </p:nvSpPr>
        <p:spPr bwMode="auto">
          <a:xfrm>
            <a:off x="9852137" y="6072496"/>
            <a:ext cx="409016" cy="481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98" tIns="101250" rIns="202498" bIns="101250">
            <a:spAutoFit/>
          </a:bodyPr>
          <a:lstStyle/>
          <a:p>
            <a:pPr>
              <a:defRPr/>
            </a:pPr>
            <a:endParaRPr lang="en-US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595043" y="3026457"/>
            <a:ext cx="22209664" cy="6513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98" tIns="101250" rIns="202498" bIns="101250">
            <a:spAutoFit/>
          </a:bodyPr>
          <a:lstStyle/>
          <a:p>
            <a:pPr algn="ctr">
              <a:defRPr/>
            </a:pPr>
            <a:r>
              <a:rPr lang="en-US" sz="155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Qari mill-</a:t>
            </a:r>
            <a:r>
              <a:rPr lang="en-US" sz="155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Ewwel</a:t>
            </a:r>
            <a:r>
              <a:rPr lang="en-US" sz="155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5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Ktieb</a:t>
            </a:r>
            <a:endParaRPr lang="mt-MT" sz="15500" b="1" dirty="0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mt-MT" sz="155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tas-Slaten</a:t>
            </a:r>
          </a:p>
          <a:p>
            <a:pPr algn="ctr">
              <a:defRPr/>
            </a:pPr>
            <a:r>
              <a:rPr lang="nb-NO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 Slaten 11, 29-32; 12, 19</a:t>
            </a:r>
            <a:endParaRPr lang="en-GB" sz="10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11375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1"/>
          <p:cNvSpPr txBox="1">
            <a:spLocks noChangeArrowheads="1"/>
          </p:cNvSpPr>
          <p:nvPr/>
        </p:nvSpPr>
        <p:spPr bwMode="auto">
          <a:xfrm>
            <a:off x="466627" y="1428012"/>
            <a:ext cx="22466496" cy="9745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98" tIns="101250" rIns="202498" bIns="101250">
            <a:spAutoFit/>
          </a:bodyPr>
          <a:lstStyle>
            <a:lvl1pPr eaLnBrk="0" hangingPunct="0"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Char char=""/>
              <a:defRPr sz="30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"/>
              <a:defRPr sz="26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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B80A"/>
              </a:buClr>
              <a:buFont typeface="Wingdings 3" pitchFamily="18" charset="2"/>
              <a:buChar char=""/>
              <a:defRPr sz="22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mt-MT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 jkollokx alla ieħor f’nofskom,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mt-MT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tinxteħitx quddiem alla barrani.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1"/>
          <p:cNvSpPr txBox="1">
            <a:spLocks noChangeArrowheads="1"/>
          </p:cNvSpPr>
          <p:nvPr/>
        </p:nvSpPr>
        <p:spPr bwMode="auto">
          <a:xfrm>
            <a:off x="466627" y="2620646"/>
            <a:ext cx="22466496" cy="7360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98" tIns="101250" rIns="202498" bIns="101250">
            <a:spAutoFit/>
          </a:bodyPr>
          <a:lstStyle>
            <a:lvl1pPr eaLnBrk="0" hangingPunct="0"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Char char=""/>
              <a:defRPr sz="30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"/>
              <a:defRPr sz="26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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B80A"/>
              </a:buClr>
              <a:buFont typeface="Wingdings 3" pitchFamily="18" charset="2"/>
              <a:buChar char=""/>
              <a:defRPr sz="22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mt-MT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Jiena l-Mulej, Alla tiegħek,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mt-MT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 tellajtek mill-art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mt-MT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tal-Eġittu.</a:t>
            </a:r>
          </a:p>
        </p:txBody>
      </p:sp>
    </p:spTree>
    <p:extLst>
      <p:ext uri="{BB962C8B-B14F-4D97-AF65-F5344CB8AC3E}">
        <p14:creationId xmlns:p14="http://schemas.microsoft.com/office/powerpoint/2010/main" val="30368517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1"/>
          <p:cNvSpPr txBox="1">
            <a:spLocks noChangeArrowheads="1"/>
          </p:cNvSpPr>
          <p:nvPr/>
        </p:nvSpPr>
        <p:spPr bwMode="auto">
          <a:xfrm>
            <a:off x="909001" y="3812487"/>
            <a:ext cx="21581747" cy="4975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98" tIns="101250" rIns="202498" bIns="101250">
            <a:spAutoFit/>
          </a:bodyPr>
          <a:lstStyle>
            <a:lvl1pPr eaLnBrk="0" hangingPunct="0"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Char char=""/>
              <a:defRPr sz="30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"/>
              <a:defRPr sz="26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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B80A"/>
              </a:buClr>
              <a:buFont typeface="Wingdings 3" pitchFamily="18" charset="2"/>
              <a:buChar char=""/>
              <a:defRPr sz="22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lvl="0" algn="ctr" eaLnBrk="1" hangingPunct="1">
              <a:spcBef>
                <a:spcPct val="0"/>
              </a:spcBef>
              <a:buClrTx/>
              <a:buSzTx/>
              <a:buNone/>
            </a:pP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R:/ Jiena l-Mulej, Alla tiegħek</a:t>
            </a:r>
          </a:p>
        </p:txBody>
      </p:sp>
    </p:spTree>
    <p:extLst>
      <p:ext uri="{BB962C8B-B14F-4D97-AF65-F5344CB8AC3E}">
        <p14:creationId xmlns:p14="http://schemas.microsoft.com/office/powerpoint/2010/main" val="18399245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1"/>
          <p:cNvSpPr txBox="1">
            <a:spLocks noChangeArrowheads="1"/>
          </p:cNvSpPr>
          <p:nvPr/>
        </p:nvSpPr>
        <p:spPr bwMode="auto">
          <a:xfrm>
            <a:off x="-20307" y="2619852"/>
            <a:ext cx="23399749" cy="7360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98" tIns="101250" rIns="202498" bIns="101250">
            <a:spAutoFit/>
          </a:bodyPr>
          <a:lstStyle>
            <a:lvl1pPr eaLnBrk="0" hangingPunct="0"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Char char=""/>
              <a:defRPr sz="30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"/>
              <a:defRPr sz="26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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B80A"/>
              </a:buClr>
              <a:buFont typeface="Wingdings 3" pitchFamily="18" charset="2"/>
              <a:buChar char=""/>
              <a:defRPr sz="22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None/>
            </a:pPr>
            <a:r>
              <a:rPr lang="mt-MT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Iżda l-poplu tiegħi ma semax minni,</a:t>
            </a:r>
          </a:p>
          <a:p>
            <a:pPr algn="ctr" eaLnBrk="1" hangingPunct="1">
              <a:spcBef>
                <a:spcPct val="0"/>
              </a:spcBef>
              <a:buClrTx/>
              <a:buSzTx/>
              <a:buNone/>
            </a:pPr>
            <a:r>
              <a:rPr lang="mt-MT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Iżrael ma riedx jaf bija.</a:t>
            </a:r>
          </a:p>
        </p:txBody>
      </p:sp>
    </p:spTree>
    <p:extLst>
      <p:ext uri="{BB962C8B-B14F-4D97-AF65-F5344CB8AC3E}">
        <p14:creationId xmlns:p14="http://schemas.microsoft.com/office/powerpoint/2010/main" val="34362011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1"/>
          <p:cNvSpPr txBox="1">
            <a:spLocks noChangeArrowheads="1"/>
          </p:cNvSpPr>
          <p:nvPr/>
        </p:nvSpPr>
        <p:spPr bwMode="auto">
          <a:xfrm>
            <a:off x="0" y="1427218"/>
            <a:ext cx="23399749" cy="9745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98" tIns="101250" rIns="202498" bIns="101250">
            <a:spAutoFit/>
          </a:bodyPr>
          <a:lstStyle>
            <a:lvl1pPr eaLnBrk="0" hangingPunct="0"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Char char=""/>
              <a:defRPr sz="30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"/>
              <a:defRPr sz="26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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B80A"/>
              </a:buClr>
              <a:buFont typeface="Wingdings 3" pitchFamily="18" charset="2"/>
              <a:buChar char=""/>
              <a:defRPr sz="22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None/>
            </a:pPr>
            <a:r>
              <a:rPr lang="mt-MT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Għalhekk tlaqthom </a:t>
            </a:r>
          </a:p>
          <a:p>
            <a:pPr algn="ctr" eaLnBrk="1" hangingPunct="1">
              <a:spcBef>
                <a:spcPct val="0"/>
              </a:spcBef>
              <a:buClrTx/>
              <a:buSzTx/>
              <a:buNone/>
            </a:pPr>
            <a:r>
              <a:rPr lang="mt-MT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għall-ebusija ta’ qalbhom,</a:t>
            </a:r>
          </a:p>
          <a:p>
            <a:pPr algn="ctr" eaLnBrk="1" hangingPunct="1">
              <a:spcBef>
                <a:spcPct val="0"/>
              </a:spcBef>
              <a:buClrTx/>
              <a:buSzTx/>
              <a:buNone/>
            </a:pPr>
            <a:r>
              <a:rPr lang="mt-MT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biex imxew skont il-fehmiet tagħhom.</a:t>
            </a:r>
          </a:p>
        </p:txBody>
      </p:sp>
    </p:spTree>
    <p:extLst>
      <p:ext uri="{BB962C8B-B14F-4D97-AF65-F5344CB8AC3E}">
        <p14:creationId xmlns:p14="http://schemas.microsoft.com/office/powerpoint/2010/main" val="20797136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1"/>
          <p:cNvSpPr txBox="1">
            <a:spLocks noChangeArrowheads="1"/>
          </p:cNvSpPr>
          <p:nvPr/>
        </p:nvSpPr>
        <p:spPr bwMode="auto">
          <a:xfrm>
            <a:off x="909001" y="3812487"/>
            <a:ext cx="21581747" cy="4975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98" tIns="101250" rIns="202498" bIns="101250">
            <a:spAutoFit/>
          </a:bodyPr>
          <a:lstStyle>
            <a:lvl1pPr eaLnBrk="0" hangingPunct="0"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Char char=""/>
              <a:defRPr sz="30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"/>
              <a:defRPr sz="26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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B80A"/>
              </a:buClr>
              <a:buFont typeface="Wingdings 3" pitchFamily="18" charset="2"/>
              <a:buChar char=""/>
              <a:defRPr sz="22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lvl="0" algn="ctr" eaLnBrk="1" hangingPunct="1">
              <a:spcBef>
                <a:spcPct val="0"/>
              </a:spcBef>
              <a:buClrTx/>
              <a:buSzTx/>
              <a:buNone/>
            </a:pP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R:/ Jiena l-Mulej, Alla tiegħek</a:t>
            </a:r>
          </a:p>
        </p:txBody>
      </p:sp>
    </p:spTree>
    <p:extLst>
      <p:ext uri="{BB962C8B-B14F-4D97-AF65-F5344CB8AC3E}">
        <p14:creationId xmlns:p14="http://schemas.microsoft.com/office/powerpoint/2010/main" val="20549074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1"/>
          <p:cNvSpPr txBox="1">
            <a:spLocks noChangeArrowheads="1"/>
          </p:cNvSpPr>
          <p:nvPr/>
        </p:nvSpPr>
        <p:spPr bwMode="auto">
          <a:xfrm>
            <a:off x="0" y="179314"/>
            <a:ext cx="23399749" cy="12130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98" tIns="101250" rIns="202498" bIns="101250">
            <a:spAutoFit/>
          </a:bodyPr>
          <a:lstStyle>
            <a:lvl1pPr eaLnBrk="0" hangingPunct="0"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Char char=""/>
              <a:defRPr sz="30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"/>
              <a:defRPr sz="26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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B80A"/>
              </a:buClr>
              <a:buFont typeface="Wingdings 3" pitchFamily="18" charset="2"/>
              <a:buChar char=""/>
              <a:defRPr sz="22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None/>
            </a:pPr>
            <a:r>
              <a:rPr lang="mt-MT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Jekk il-poplu tiegħi jisma’ minni,</a:t>
            </a:r>
          </a:p>
          <a:p>
            <a:pPr algn="ctr" eaLnBrk="1" hangingPunct="1">
              <a:spcBef>
                <a:spcPct val="0"/>
              </a:spcBef>
              <a:buClrTx/>
              <a:buSzTx/>
              <a:buNone/>
            </a:pPr>
            <a:r>
              <a:rPr lang="mt-MT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jekk Iżrael jimxi fi triqati,</a:t>
            </a:r>
          </a:p>
          <a:p>
            <a:pPr algn="ctr" eaLnBrk="1" hangingPunct="1">
              <a:spcBef>
                <a:spcPct val="0"/>
              </a:spcBef>
              <a:buClrTx/>
              <a:buSzTx/>
              <a:buNone/>
            </a:pPr>
            <a:r>
              <a:rPr lang="mt-MT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minnufih inniżżel </a:t>
            </a:r>
          </a:p>
          <a:p>
            <a:pPr algn="ctr" eaLnBrk="1" hangingPunct="1">
              <a:spcBef>
                <a:spcPct val="0"/>
              </a:spcBef>
              <a:buClrTx/>
              <a:buSzTx/>
              <a:buNone/>
            </a:pPr>
            <a:r>
              <a:rPr lang="mt-MT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l-għedewwa tagħhom,</a:t>
            </a:r>
          </a:p>
        </p:txBody>
      </p:sp>
    </p:spTree>
    <p:extLst>
      <p:ext uri="{BB962C8B-B14F-4D97-AF65-F5344CB8AC3E}">
        <p14:creationId xmlns:p14="http://schemas.microsoft.com/office/powerpoint/2010/main" val="22377498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1"/>
          <p:cNvSpPr txBox="1">
            <a:spLocks noChangeArrowheads="1"/>
          </p:cNvSpPr>
          <p:nvPr/>
        </p:nvSpPr>
        <p:spPr bwMode="auto">
          <a:xfrm>
            <a:off x="36003" y="3812487"/>
            <a:ext cx="23399749" cy="4975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98" tIns="101250" rIns="202498" bIns="101250">
            <a:spAutoFit/>
          </a:bodyPr>
          <a:lstStyle>
            <a:lvl1pPr eaLnBrk="0" hangingPunct="0"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Char char=""/>
              <a:defRPr sz="30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"/>
              <a:defRPr sz="26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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B80A"/>
              </a:buClr>
              <a:buFont typeface="Wingdings 3" pitchFamily="18" charset="2"/>
              <a:buChar char=""/>
              <a:defRPr sz="22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None/>
            </a:pPr>
            <a:r>
              <a:rPr lang="mt-MT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idi ndawwar fuq dawk li huma kontrihom.</a:t>
            </a:r>
          </a:p>
        </p:txBody>
      </p:sp>
    </p:spTree>
    <p:extLst>
      <p:ext uri="{BB962C8B-B14F-4D97-AF65-F5344CB8AC3E}">
        <p14:creationId xmlns:p14="http://schemas.microsoft.com/office/powerpoint/2010/main" val="34902577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1"/>
          <p:cNvSpPr txBox="1">
            <a:spLocks noChangeArrowheads="1"/>
          </p:cNvSpPr>
          <p:nvPr/>
        </p:nvSpPr>
        <p:spPr bwMode="auto">
          <a:xfrm>
            <a:off x="909001" y="3812487"/>
            <a:ext cx="21581747" cy="4975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98" tIns="101250" rIns="202498" bIns="101250">
            <a:spAutoFit/>
          </a:bodyPr>
          <a:lstStyle>
            <a:lvl1pPr eaLnBrk="0" hangingPunct="0"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Char char=""/>
              <a:defRPr sz="30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"/>
              <a:defRPr sz="26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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B80A"/>
              </a:buClr>
              <a:buFont typeface="Wingdings 3" pitchFamily="18" charset="2"/>
              <a:buChar char=""/>
              <a:defRPr sz="22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lvl="0" algn="ctr" eaLnBrk="1" hangingPunct="1">
              <a:spcBef>
                <a:spcPct val="0"/>
              </a:spcBef>
              <a:buClrTx/>
              <a:buSzTx/>
              <a:buNone/>
            </a:pP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R:/ Jiena l-Mulej, Alla tiegħek</a:t>
            </a:r>
          </a:p>
        </p:txBody>
      </p:sp>
    </p:spTree>
    <p:extLst>
      <p:ext uri="{BB962C8B-B14F-4D97-AF65-F5344CB8AC3E}">
        <p14:creationId xmlns:p14="http://schemas.microsoft.com/office/powerpoint/2010/main" val="5972571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52137" y="6072496"/>
            <a:ext cx="409016" cy="481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98" tIns="101250" rIns="202498" bIns="10125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280377" y="5005121"/>
            <a:ext cx="22838996" cy="2589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98" tIns="101250" rIns="202498" bIns="101250">
            <a:spAutoFit/>
          </a:bodyPr>
          <a:lstStyle/>
          <a:p>
            <a:pPr algn="ctr" eaLnBrk="1" hangingPunct="1">
              <a:defRPr/>
            </a:pP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699384" y="10987264"/>
            <a:ext cx="333315" cy="3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16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0623" y="18457"/>
            <a:ext cx="22538503" cy="12130819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202498" tIns="101250" rIns="202498" bIns="10125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Ġara li darba minnhom Ġerobogħam ħareġ minn Ġerusalemm, u fit-triq iltaqa’ miegħu Aħija,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il-profeta minn Silo;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02631" y="2619852"/>
            <a:ext cx="22394488" cy="7360283"/>
          </a:xfrm>
          <a:prstGeom prst="rect">
            <a:avLst/>
          </a:prstGeom>
        </p:spPr>
        <p:txBody>
          <a:bodyPr wrap="square" lIns="202498" tIns="101250" rIns="202498" bIns="101250">
            <a:spAutoFit/>
          </a:bodyPr>
          <a:lstStyle/>
          <a:p>
            <a:pPr algn="ctr"/>
            <a:r>
              <a:rPr lang="mt-MT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Iftħilna qalbna Mulej,</a:t>
            </a:r>
          </a:p>
          <a:p>
            <a:pPr algn="ctr"/>
            <a:r>
              <a:rPr lang="mt-MT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biex nifhmu l-kelma ta’ Ibnek.</a:t>
            </a:r>
          </a:p>
        </p:txBody>
      </p:sp>
    </p:spTree>
    <p:extLst>
      <p:ext uri="{BB962C8B-B14F-4D97-AF65-F5344CB8AC3E}">
        <p14:creationId xmlns:p14="http://schemas.microsoft.com/office/powerpoint/2010/main" val="32145480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52137" y="6072496"/>
            <a:ext cx="409016" cy="481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98" tIns="101250" rIns="202498" bIns="10125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280377" y="5259099"/>
            <a:ext cx="22838996" cy="2589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98" tIns="101250" rIns="202498" bIns="101250">
            <a:spAutoFit/>
          </a:bodyPr>
          <a:lstStyle/>
          <a:p>
            <a:pPr algn="ctr" eaLnBrk="1" hangingPunct="1">
              <a:defRPr/>
            </a:pP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699384" y="10987264"/>
            <a:ext cx="333315" cy="3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58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52137" y="6072496"/>
            <a:ext cx="409016" cy="481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98" tIns="101250" rIns="202498" bIns="10125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394619" y="1691482"/>
            <a:ext cx="22610512" cy="9206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98" tIns="101250" rIns="202498" bIns="10125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55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Qari</a:t>
            </a:r>
            <a: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mill-Evan</a:t>
            </a:r>
            <a:r>
              <a:rPr lang="mt-MT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ġ</a:t>
            </a:r>
            <a: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el</a:t>
            </a:r>
            <a:r>
              <a:rPr lang="mt-MT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 </a:t>
            </a:r>
            <a:r>
              <a:rPr lang="mt-MT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skont</a:t>
            </a:r>
            <a: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55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San Mark</a:t>
            </a:r>
            <a:endParaRPr lang="mt-MT" sz="155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Mk 7, 31-37</a:t>
            </a:r>
            <a:endParaRPr lang="mt-MT" sz="12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R:/ Glorja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lilek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Mulej</a:t>
            </a:r>
          </a:p>
        </p:txBody>
      </p:sp>
    </p:spTree>
    <p:extLst>
      <p:ext uri="{BB962C8B-B14F-4D97-AF65-F5344CB8AC3E}">
        <p14:creationId xmlns:p14="http://schemas.microsoft.com/office/powerpoint/2010/main" val="30310715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Box 1"/>
          <p:cNvSpPr txBox="1">
            <a:spLocks noChangeArrowheads="1"/>
          </p:cNvSpPr>
          <p:nvPr/>
        </p:nvSpPr>
        <p:spPr bwMode="auto">
          <a:xfrm>
            <a:off x="214599" y="0"/>
            <a:ext cx="22970551" cy="12130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98" tIns="101250" rIns="202498" bIns="1012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F’dak iż-żmien, Ġesù raġa’ telaq mill-inħawi tal-belt ta’ Tir, għadda minn Sidon lejn il-baħar tal-Galilija, </a:t>
            </a:r>
          </a:p>
          <a:p>
            <a:pPr eaLnBrk="1" hangingPunct="1">
              <a:defRPr/>
            </a:pP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fl-inħawi tad-Dekapoli. </a:t>
            </a:r>
          </a:p>
        </p:txBody>
      </p:sp>
    </p:spTree>
    <p:extLst>
      <p:ext uri="{BB962C8B-B14F-4D97-AF65-F5344CB8AC3E}">
        <p14:creationId xmlns:p14="http://schemas.microsoft.com/office/powerpoint/2010/main" val="34709856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Box 1"/>
          <p:cNvSpPr txBox="1">
            <a:spLocks noChangeArrowheads="1"/>
          </p:cNvSpPr>
          <p:nvPr/>
        </p:nvSpPr>
        <p:spPr bwMode="auto">
          <a:xfrm>
            <a:off x="214599" y="0"/>
            <a:ext cx="22970551" cy="12130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98" tIns="101250" rIns="202498" bIns="1012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 ġabulu wieħed, trux u mbikkem, u talbuh iqegħedlu idu fuqu. Ġesù ħarġu għalih waħdu minn qalb in-nies, daħħal</a:t>
            </a:r>
          </a:p>
        </p:txBody>
      </p:sp>
    </p:spTree>
    <p:extLst>
      <p:ext uri="{BB962C8B-B14F-4D97-AF65-F5344CB8AC3E}">
        <p14:creationId xmlns:p14="http://schemas.microsoft.com/office/powerpoint/2010/main" val="16732159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Box 1"/>
          <p:cNvSpPr txBox="1">
            <a:spLocks noChangeArrowheads="1"/>
          </p:cNvSpPr>
          <p:nvPr/>
        </p:nvSpPr>
        <p:spPr bwMode="auto">
          <a:xfrm>
            <a:off x="214599" y="0"/>
            <a:ext cx="22970551" cy="12130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98" tIns="101250" rIns="202498" bIns="1012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subgħajh f’widnejh u messlu lsienu bir-riq tiegħu. Imbagħad refa’ għajnejh lejn is-sema, tniehed tnehida, u qallu:</a:t>
            </a:r>
          </a:p>
        </p:txBody>
      </p:sp>
    </p:spTree>
    <p:extLst>
      <p:ext uri="{BB962C8B-B14F-4D97-AF65-F5344CB8AC3E}">
        <p14:creationId xmlns:p14="http://schemas.microsoft.com/office/powerpoint/2010/main" val="32649267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Box 1"/>
          <p:cNvSpPr txBox="1">
            <a:spLocks noChangeArrowheads="1"/>
          </p:cNvSpPr>
          <p:nvPr/>
        </p:nvSpPr>
        <p:spPr bwMode="auto">
          <a:xfrm>
            <a:off x="214599" y="0"/>
            <a:ext cx="22970551" cy="12130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98" tIns="101250" rIns="202498" bIns="1012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mt-MT" sz="155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“Effata” </a:t>
            </a: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jiġifieri: </a:t>
            </a:r>
            <a:r>
              <a:rPr lang="mt-MT" sz="155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“Infetaħ!”. </a:t>
            </a:r>
          </a:p>
          <a:p>
            <a:pPr eaLnBrk="1" hangingPunct="1">
              <a:defRPr/>
            </a:pP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 minnufih widnejh infetħulu, l-irbit ta’ lsienu nħallu u qabad jitkellem</a:t>
            </a:r>
          </a:p>
        </p:txBody>
      </p:sp>
    </p:spTree>
    <p:extLst>
      <p:ext uri="{BB962C8B-B14F-4D97-AF65-F5344CB8AC3E}">
        <p14:creationId xmlns:p14="http://schemas.microsoft.com/office/powerpoint/2010/main" val="5386718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Box 1"/>
          <p:cNvSpPr txBox="1">
            <a:spLocks noChangeArrowheads="1"/>
          </p:cNvSpPr>
          <p:nvPr/>
        </p:nvSpPr>
        <p:spPr bwMode="auto">
          <a:xfrm>
            <a:off x="214599" y="0"/>
            <a:ext cx="22970551" cy="12130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98" tIns="101250" rIns="202498" bIns="1012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sewwa. Ġesù wissiehom </a:t>
            </a:r>
            <a:r>
              <a:rPr lang="mt-MT" sz="15500" spc="-3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biex ma jgħidu lil ħadd; iżda </a:t>
            </a: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aktar ma wissiehom, aktar bdew ixandruh. U mimlijin bil-għaġeb, bdew jgħidu:</a:t>
            </a:r>
          </a:p>
        </p:txBody>
      </p:sp>
    </p:spTree>
    <p:extLst>
      <p:ext uri="{BB962C8B-B14F-4D97-AF65-F5344CB8AC3E}">
        <p14:creationId xmlns:p14="http://schemas.microsoft.com/office/powerpoint/2010/main" val="261236881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Box 1"/>
          <p:cNvSpPr txBox="1">
            <a:spLocks noChangeArrowheads="1"/>
          </p:cNvSpPr>
          <p:nvPr/>
        </p:nvSpPr>
        <p:spPr bwMode="auto">
          <a:xfrm>
            <a:off x="214599" y="2620646"/>
            <a:ext cx="22970551" cy="7360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98" tIns="101250" rIns="202498" bIns="1012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mt-MT" sz="155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“Kollox għamel tajjeb: jagħti s-smigħ lit-torox u </a:t>
            </a:r>
          </a:p>
          <a:p>
            <a:pPr algn="ctr" eaLnBrk="1" hangingPunct="1">
              <a:defRPr/>
            </a:pPr>
            <a:r>
              <a:rPr lang="mt-MT" sz="155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l-kliem lill-imbikkmin!”.</a:t>
            </a:r>
          </a:p>
        </p:txBody>
      </p:sp>
    </p:spTree>
    <p:extLst>
      <p:ext uri="{BB962C8B-B14F-4D97-AF65-F5344CB8AC3E}">
        <p14:creationId xmlns:p14="http://schemas.microsoft.com/office/powerpoint/2010/main" val="383018157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52137" y="6072496"/>
            <a:ext cx="409016" cy="481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98" tIns="101250" rIns="202498" bIns="10125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/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280377" y="3812487"/>
            <a:ext cx="22838996" cy="4975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98" tIns="101250" rIns="202498" bIns="10125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mt-MT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Kelma</a:t>
            </a:r>
            <a:r>
              <a:rPr lang="en-GB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tal-Mulej</a:t>
            </a:r>
            <a:endParaRPr lang="en-GB" sz="15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Tif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ir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lilek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Kristu</a:t>
            </a:r>
            <a:endParaRPr lang="en-US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92006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0623" y="18457"/>
            <a:ext cx="22538503" cy="12130819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202498" tIns="101250" rIns="202498" bIns="10125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dan kellu fuqu mantar ġdid, u kienu weħidhom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fir-raba’. Imbagħad Aħija qabad ilmantar ġdid li kellu </a:t>
            </a:r>
            <a:r>
              <a:rPr lang="mt-MT" sz="15500" spc="-3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fuqu, u ċarrtu fi tnax-il biċċa. </a:t>
            </a:r>
            <a:endParaRPr lang="mt-MT" sz="155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101446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0623" y="18457"/>
            <a:ext cx="22538503" cy="12130819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202498" tIns="101250" rIns="202498" bIns="10125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 qal lil Ġerobogħam: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“Ħu għaxar biċċiet, għax dan jgħid il-Mulej, Alla ta’ Iżrael: ‘Arani, se naħtaf is-saltna minn idejn</a:t>
            </a:r>
            <a:endParaRPr lang="mt-MT" sz="155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90894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0623" y="18457"/>
            <a:ext cx="22538503" cy="12130819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202498" tIns="101250" rIns="202498" bIns="10125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Salamun, u lilek nagħtik għaxra mit-tribujiet. Inħallilu tribù wieħed minħabba David, il-qaddej tiegħi, u minħabba</a:t>
            </a:r>
            <a:endParaRPr lang="mt-MT" sz="155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42083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0623" y="1427218"/>
            <a:ext cx="22538503" cy="9745551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202498" tIns="101250" rIns="202498" bIns="10125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Ġerusalemm, il-belt li għażilt minn fost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it-tribujiet kollha ta’ Iżrael’”.</a:t>
            </a:r>
          </a:p>
        </p:txBody>
      </p:sp>
    </p:spTree>
    <p:extLst>
      <p:ext uri="{BB962C8B-B14F-4D97-AF65-F5344CB8AC3E}">
        <p14:creationId xmlns:p14="http://schemas.microsoft.com/office/powerpoint/2010/main" val="19987799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0623" y="2620646"/>
            <a:ext cx="22538503" cy="7360283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202498" tIns="101250" rIns="202498" bIns="10125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 hekk Iżrael inqata’ minn dar David, u baqgħu mifruda minnha sal-lum.</a:t>
            </a:r>
          </a:p>
        </p:txBody>
      </p:sp>
    </p:spTree>
    <p:extLst>
      <p:ext uri="{BB962C8B-B14F-4D97-AF65-F5344CB8AC3E}">
        <p14:creationId xmlns:p14="http://schemas.microsoft.com/office/powerpoint/2010/main" val="23478145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7764" y="3531235"/>
            <a:ext cx="21942261" cy="4975014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202498" tIns="101250" rIns="202498" bIns="101250">
            <a:spAutoFit/>
          </a:bodyPr>
          <a:lstStyle/>
          <a:p>
            <a:pPr algn="ctr"/>
            <a:r>
              <a:rPr lang="mt-MT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Il-Kelma tal-Mulej</a:t>
            </a:r>
          </a:p>
          <a:p>
            <a:pPr algn="ctr"/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R:/ Irroddu ħajr lil Alla</a:t>
            </a:r>
            <a:endParaRPr lang="en-GB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29923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1"/>
          <p:cNvSpPr txBox="1">
            <a:spLocks noChangeArrowheads="1"/>
          </p:cNvSpPr>
          <p:nvPr/>
        </p:nvSpPr>
        <p:spPr bwMode="auto">
          <a:xfrm>
            <a:off x="909001" y="4355778"/>
            <a:ext cx="21581747" cy="4975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98" tIns="101250" rIns="202498" bIns="101250">
            <a:spAutoFit/>
          </a:bodyPr>
          <a:lstStyle>
            <a:lvl1pPr eaLnBrk="0" hangingPunct="0"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Char char=""/>
              <a:defRPr sz="30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"/>
              <a:defRPr sz="26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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B80A"/>
              </a:buClr>
              <a:buFont typeface="Wingdings 3" pitchFamily="18" charset="2"/>
              <a:buChar char=""/>
              <a:defRPr sz="22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lvl="0" algn="ctr" eaLnBrk="1" hangingPunct="1">
              <a:spcBef>
                <a:spcPct val="0"/>
              </a:spcBef>
              <a:buClrTx/>
              <a:buSzTx/>
              <a:buNone/>
            </a:pP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R:/ Jiena l-Mulej, Alla tiegħek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60669" y="498941"/>
            <a:ext cx="17171854" cy="2589746"/>
          </a:xfrm>
          <a:prstGeom prst="rect">
            <a:avLst/>
          </a:prstGeom>
          <a:noFill/>
        </p:spPr>
        <p:txBody>
          <a:bodyPr wrap="square" lIns="202498" tIns="101250" rIns="202498" bIns="101250" rtlCol="0">
            <a:spAutoFit/>
          </a:bodyPr>
          <a:lstStyle/>
          <a:p>
            <a:pPr algn="ctr"/>
            <a:r>
              <a:rPr lang="mt-MT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Salm Responsorjali</a:t>
            </a:r>
            <a:endParaRPr lang="en-GB" sz="15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597627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3_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8_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3089</TotalTime>
  <Words>447</Words>
  <Application>Microsoft Office PowerPoint</Application>
  <PresentationFormat>Custom</PresentationFormat>
  <Paragraphs>74</Paragraphs>
  <Slides>30</Slides>
  <Notes>10</Notes>
  <HiddenSlides>0</HiddenSlides>
  <MMClips>2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40" baseType="lpstr">
      <vt:lpstr>Arial</vt:lpstr>
      <vt:lpstr>Calibri</vt:lpstr>
      <vt:lpstr>Consolas</vt:lpstr>
      <vt:lpstr>Corbel</vt:lpstr>
      <vt:lpstr>Times New Roman</vt:lpstr>
      <vt:lpstr>Wingdings</vt:lpstr>
      <vt:lpstr>Wingdings 2</vt:lpstr>
      <vt:lpstr>Wingdings 3</vt:lpstr>
      <vt:lpstr>3_Metro</vt:lpstr>
      <vt:lpstr>8_Metro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Alfred Caruana</dc:creator>
  <cp:lastModifiedBy>Alfred Caruan a</cp:lastModifiedBy>
  <cp:revision>320</cp:revision>
  <dcterms:created xsi:type="dcterms:W3CDTF">2008-12-28T11:50:57Z</dcterms:created>
  <dcterms:modified xsi:type="dcterms:W3CDTF">2024-01-14T20:03:17Z</dcterms:modified>
</cp:coreProperties>
</file>