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  <p:sldMasterId id="2147485112" r:id="rId2"/>
  </p:sldMasterIdLst>
  <p:notesMasterIdLst>
    <p:notesMasterId r:id="rId38"/>
  </p:notesMasterIdLst>
  <p:sldIdLst>
    <p:sldId id="699" r:id="rId3"/>
    <p:sldId id="529" r:id="rId4"/>
    <p:sldId id="834" r:id="rId5"/>
    <p:sldId id="835" r:id="rId6"/>
    <p:sldId id="836" r:id="rId7"/>
    <p:sldId id="837" r:id="rId8"/>
    <p:sldId id="838" r:id="rId9"/>
    <p:sldId id="839" r:id="rId10"/>
    <p:sldId id="840" r:id="rId11"/>
    <p:sldId id="841" r:id="rId12"/>
    <p:sldId id="842" r:id="rId13"/>
    <p:sldId id="843" r:id="rId14"/>
    <p:sldId id="718" r:id="rId15"/>
    <p:sldId id="426" r:id="rId16"/>
    <p:sldId id="845" r:id="rId17"/>
    <p:sldId id="844" r:id="rId18"/>
    <p:sldId id="707" r:id="rId19"/>
    <p:sldId id="846" r:id="rId20"/>
    <p:sldId id="720" r:id="rId21"/>
    <p:sldId id="785" r:id="rId22"/>
    <p:sldId id="847" r:id="rId23"/>
    <p:sldId id="786" r:id="rId24"/>
    <p:sldId id="727" r:id="rId25"/>
    <p:sldId id="583" r:id="rId26"/>
    <p:sldId id="728" r:id="rId27"/>
    <p:sldId id="607" r:id="rId28"/>
    <p:sldId id="672" r:id="rId29"/>
    <p:sldId id="848" r:id="rId30"/>
    <p:sldId id="849" r:id="rId31"/>
    <p:sldId id="850" r:id="rId32"/>
    <p:sldId id="851" r:id="rId33"/>
    <p:sldId id="852" r:id="rId34"/>
    <p:sldId id="853" r:id="rId35"/>
    <p:sldId id="586" r:id="rId36"/>
    <p:sldId id="299" r:id="rId37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8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314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776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239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702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540000"/>
    <a:srgbClr val="800000"/>
    <a:srgbClr val="006600"/>
    <a:srgbClr val="000000"/>
    <a:srgbClr val="00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94660"/>
  </p:normalViewPr>
  <p:slideViewPr>
    <p:cSldViewPr>
      <p:cViewPr varScale="1">
        <p:scale>
          <a:sx n="39" d="100"/>
          <a:sy n="39" d="100"/>
        </p:scale>
        <p:origin x="102" y="858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FBB0BE-F57D-459E-AE8F-E61FDC19C325}" type="datetimeFigureOut">
              <a:rPr lang="en-GB"/>
              <a:pPr>
                <a:defRPr/>
              </a:pPr>
              <a:t>16/01/2024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1EFECC-839E-46D9-BDE2-BD6598FFB2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43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1pPr>
    <a:lvl2pPr marL="1028463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2pPr>
    <a:lvl3pPr marL="2056925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3pPr>
    <a:lvl4pPr marL="3085388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4pPr>
    <a:lvl5pPr marL="4113851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5pPr>
    <a:lvl6pPr marL="5142314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6pPr>
    <a:lvl7pPr marL="6170776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7pPr>
    <a:lvl8pPr marL="7199239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8pPr>
    <a:lvl9pPr marL="8227702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550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583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030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619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450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985DF-B91E-41D8-AD34-3449F92A8707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E0D10-6C49-41F2-8248-B35953CFF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8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6181-8BC4-4D14-9541-2FE822BBEDC7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43F3-F40B-4A5B-B835-B874AE806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61F4-AEE0-4F77-9BF8-A1E9531756F1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B546-2E3F-4658-B8C6-E8B5A6580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22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5446F0-8769-4B2C-A7CF-B101ABBA4ADF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3A3DE2-DD88-480F-8593-67B0C82AB4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031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8B59-483A-48B7-876F-3DB050C6700A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71CC-A747-495F-BF8B-E4B8C6A824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4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6A426B-C4F2-47C1-89FC-199CCF8EA1AF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FC3232-E82F-47AB-A494-3CF89065BE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46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297AD3-D41C-4ED3-B777-82AE7FAB6094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E902E6-4CF9-42B7-AD98-B8E0B9ADA7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147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DA17A9-A782-413C-BC83-5DDA597B467F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957BBF-F8AB-4301-AC1D-C6F8FC6A62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980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5B8C-D559-4AA2-8084-479D0632BACE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5B6C4-B591-4E13-A2FB-5867B92D7D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83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A53078-C1E5-4C3F-ADE4-1D1F5E6513D5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ABFEC1-47A2-4BFF-A5AE-4490C87F65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417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9F3CC-09AB-42EE-8068-D03EBA3CE429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B6E16-82FF-49E3-9439-A4EB2028F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56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44E5-136D-4A69-8F3F-7C7B8EC14D65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AF99-FB7E-4568-B381-78B375D7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59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58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48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8A50C0-94B0-48AC-AF8E-7132775E8A0A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093BE3-14A7-4A96-B6B5-D4FCEEB324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59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B4C1-1B13-49EF-97C6-FB0C1BF53237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8D38-A227-4AC4-96E4-C338DE19EC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20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C7E8-8499-47D7-82CB-3FB134516C83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EDE3-026C-4C14-9C3D-6BF48D6ABA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72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F2AFD-0DF0-449F-9478-B32A4C0472A6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3555D-3F42-4FC9-93D4-FD7A3EA0A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5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66F-37E4-483B-837A-941A303A7BF3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815D-8E88-440D-A01A-FDA9C525F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F9B495-C2B0-42E5-8AB3-2251814308AC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539BE-F85E-4391-A94B-E974EDA3A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79A3-F9CB-4682-A2FC-ADC14FEF8660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3FEF-D3A2-4532-AD11-F1816D624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45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50D-8F48-49FB-9C44-BFEE2B7716D3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CF7C-AC5E-4BE3-B885-C3A7294F4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2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FE6E-3C87-4543-B1ED-D809CEF90371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85DD-D278-4227-9585-A1D1E1B1BD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4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326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31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C8E21-05BC-4F45-8B9A-B8AAF53CD13C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28095-AC5D-4209-AC4E-EB141635F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22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B7B867-3F0D-4D1B-9234-902E050350BD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9142BB-28D4-4383-B28E-474669A16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85" r:id="rId1"/>
    <p:sldLayoutId id="2147485078" r:id="rId2"/>
    <p:sldLayoutId id="2147485086" r:id="rId3"/>
    <p:sldLayoutId id="2147485079" r:id="rId4"/>
    <p:sldLayoutId id="2147485087" r:id="rId5"/>
    <p:sldLayoutId id="2147485080" r:id="rId6"/>
    <p:sldLayoutId id="2147485081" r:id="rId7"/>
    <p:sldLayoutId id="2147485082" r:id="rId8"/>
    <p:sldLayoutId id="2147485088" r:id="rId9"/>
    <p:sldLayoutId id="2147485083" r:id="rId10"/>
    <p:sldLayoutId id="21474850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D67B301-CB36-449B-9856-57250DCFE83A}" type="datetimeFigureOut">
              <a:rPr lang="en-US"/>
              <a:pPr>
                <a:defRPr/>
              </a:pPr>
              <a:t>1/16/2024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BD9A838-772A-41C5-A741-8ACE45D557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528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13" r:id="rId1"/>
    <p:sldLayoutId id="2147485114" r:id="rId2"/>
    <p:sldLayoutId id="2147485115" r:id="rId3"/>
    <p:sldLayoutId id="2147485116" r:id="rId4"/>
    <p:sldLayoutId id="2147485117" r:id="rId5"/>
    <p:sldLayoutId id="2147485118" r:id="rId6"/>
    <p:sldLayoutId id="2147485119" r:id="rId7"/>
    <p:sldLayoutId id="2147485120" r:id="rId8"/>
    <p:sldLayoutId id="2147485121" r:id="rId9"/>
    <p:sldLayoutId id="2147485122" r:id="rId10"/>
    <p:sldLayoutId id="21474851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95043" y="3026457"/>
            <a:ext cx="22209664" cy="651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>
              <a:defRPr/>
            </a:pP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 mill-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Ittra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ta’</a:t>
            </a:r>
            <a:endParaRPr lang="mt-MT" sz="155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55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Ġakbu Appostlu</a:t>
            </a:r>
          </a:p>
          <a:p>
            <a:pPr algn="ctr">
              <a:defRPr/>
            </a:pPr>
            <a:r>
              <a:rPr lang="nb-NO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Ġak 2, 14-24.26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3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427218"/>
            <a:ext cx="22538503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laħqet fl-aqwa tagħha u seħħet l-Iskrittura li tgħid: </a:t>
            </a: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“Abraham emmen lil Alla u kien dan li ġġustifikah”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76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8457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għalhekk huwa msejjaħ ħabib ta’ Alla.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Taraw, mela, li l-bniedem ikun iġġustifikat bl-għemil, mhux bil-fidi biss. </a:t>
            </a:r>
          </a:p>
        </p:txBody>
      </p:sp>
    </p:spTree>
    <p:extLst>
      <p:ext uri="{BB962C8B-B14F-4D97-AF65-F5344CB8AC3E}">
        <p14:creationId xmlns:p14="http://schemas.microsoft.com/office/powerpoint/2010/main" val="140264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427218"/>
            <a:ext cx="22538503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Għax bħalma l-ġisem mingħajr ruħ hu mejjet, hekk ukoll hi mejta l-fidi mingħajr għemil.</a:t>
            </a:r>
          </a:p>
        </p:txBody>
      </p:sp>
    </p:spTree>
    <p:extLst>
      <p:ext uri="{BB962C8B-B14F-4D97-AF65-F5344CB8AC3E}">
        <p14:creationId xmlns:p14="http://schemas.microsoft.com/office/powerpoint/2010/main" val="2500793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" y="2858564"/>
            <a:ext cx="23399749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Hieni l-bniedem li jitgħaxxaq </a:t>
            </a:r>
          </a:p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bil-kmandamenti </a:t>
            </a:r>
          </a:p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tal-Mulej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4619" y="251201"/>
            <a:ext cx="17171854" cy="2589746"/>
          </a:xfrm>
          <a:prstGeom prst="rect">
            <a:avLst/>
          </a:prstGeom>
          <a:noFill/>
        </p:spPr>
        <p:txBody>
          <a:bodyPr wrap="square" lIns="202498" tIns="101250" rIns="202498" bIns="101250" rtlCol="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976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466627" y="1428012"/>
            <a:ext cx="22466496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Hieni l-bniedem li jibża’ mill-Mulej,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jitgħaxxaq ħafna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bil-kmandamenti tiegħu!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466627" y="1428012"/>
            <a:ext cx="22466496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Setgħan fuq l-art ikun nislu;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nisel it-tajbin ikun imbierek. </a:t>
            </a:r>
          </a:p>
        </p:txBody>
      </p:sp>
    </p:spTree>
    <p:extLst>
      <p:ext uri="{BB962C8B-B14F-4D97-AF65-F5344CB8AC3E}">
        <p14:creationId xmlns:p14="http://schemas.microsoft.com/office/powerpoint/2010/main" val="3323301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27218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Hieni l-bniedem li jitgħaxxaq </a:t>
            </a:r>
          </a:p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bil-kmandamenti </a:t>
            </a:r>
          </a:p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tal-Mulej</a:t>
            </a:r>
          </a:p>
        </p:txBody>
      </p:sp>
    </p:spTree>
    <p:extLst>
      <p:ext uri="{BB962C8B-B14F-4D97-AF65-F5344CB8AC3E}">
        <p14:creationId xmlns:p14="http://schemas.microsoft.com/office/powerpoint/2010/main" val="3208203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-20307" y="2619852"/>
            <a:ext cx="23399749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Ġid u għana jkunu f’daru;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 dejjem tibqa’ l-ġustizzja tiegħu.</a:t>
            </a:r>
          </a:p>
        </p:txBody>
      </p:sp>
    </p:spTree>
    <p:extLst>
      <p:ext uri="{BB962C8B-B14F-4D97-AF65-F5344CB8AC3E}">
        <p14:creationId xmlns:p14="http://schemas.microsoft.com/office/powerpoint/2010/main" val="3436201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" y="1428012"/>
            <a:ext cx="23399749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Dawl fid-dlam ifeġġ għat-tajbin;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twajjeb u ħanin il-bniedem sewwa.</a:t>
            </a:r>
          </a:p>
        </p:txBody>
      </p:sp>
    </p:spTree>
    <p:extLst>
      <p:ext uri="{BB962C8B-B14F-4D97-AF65-F5344CB8AC3E}">
        <p14:creationId xmlns:p14="http://schemas.microsoft.com/office/powerpoint/2010/main" val="1574921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28012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Hieni l-bniedem li jitgħaxxaq </a:t>
            </a:r>
          </a:p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bil-kmandamenti </a:t>
            </a:r>
          </a:p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tal-Mulej</a:t>
            </a:r>
          </a:p>
        </p:txBody>
      </p:sp>
    </p:spTree>
    <p:extLst>
      <p:ext uri="{BB962C8B-B14F-4D97-AF65-F5344CB8AC3E}">
        <p14:creationId xmlns:p14="http://schemas.microsoft.com/office/powerpoint/2010/main" val="2054907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8457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X’jiswa, ħuti, li wieħed jgħid li għandu l-fidi jekk ma jurihiex fl-għemil tiegħu? Jaqaw tista’ ssalvah din il-fidi?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2111" y="2619852"/>
            <a:ext cx="23399749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Tajjeb il-bniedem li jħenn u jislef,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jmexxi ħwejġu bir-reqqa.</a:t>
            </a:r>
          </a:p>
        </p:txBody>
      </p:sp>
    </p:spTree>
    <p:extLst>
      <p:ext uri="{BB962C8B-B14F-4D97-AF65-F5344CB8AC3E}">
        <p14:creationId xmlns:p14="http://schemas.microsoft.com/office/powerpoint/2010/main" val="2237749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0" y="1428012"/>
            <a:ext cx="23399749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il-bniedem ġust qatt ma jitfixkel;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 dejjem tibqa’ t-tifkira tiegħu.</a:t>
            </a:r>
          </a:p>
        </p:txBody>
      </p:sp>
    </p:spTree>
    <p:extLst>
      <p:ext uri="{BB962C8B-B14F-4D97-AF65-F5344CB8AC3E}">
        <p14:creationId xmlns:p14="http://schemas.microsoft.com/office/powerpoint/2010/main" val="1037057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27218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Hieni l-bniedem li jitgħaxxaq </a:t>
            </a:r>
          </a:p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bil-kmandamenti </a:t>
            </a:r>
          </a:p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tal-Mulej</a:t>
            </a:r>
          </a:p>
        </p:txBody>
      </p:sp>
    </p:spTree>
    <p:extLst>
      <p:ext uri="{BB962C8B-B14F-4D97-AF65-F5344CB8AC3E}">
        <p14:creationId xmlns:p14="http://schemas.microsoft.com/office/powerpoint/2010/main" val="597257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5005121"/>
            <a:ext cx="22838996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631" y="234584"/>
            <a:ext cx="22394488" cy="12130819"/>
          </a:xfrm>
          <a:prstGeom prst="rect">
            <a:avLst/>
          </a:prstGeom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Sejjaħtilkom ħbieb, </a:t>
            </a:r>
          </a:p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jgħid il-Mulej,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għaliex kulma smajt mingħand Missieri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jiena għarrafthulkom.</a:t>
            </a:r>
          </a:p>
        </p:txBody>
      </p:sp>
    </p:spTree>
    <p:extLst>
      <p:ext uri="{BB962C8B-B14F-4D97-AF65-F5344CB8AC3E}">
        <p14:creationId xmlns:p14="http://schemas.microsoft.com/office/powerpoint/2010/main" val="3214548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5259099"/>
            <a:ext cx="22838996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4619" y="1691482"/>
            <a:ext cx="22610512" cy="920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Mark</a:t>
            </a:r>
            <a:endParaRPr lang="mt-MT" sz="155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 8, 34 – 9,1</a:t>
            </a:r>
            <a:endParaRPr lang="mt-MT" sz="1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</a:p>
        </p:txBody>
      </p:sp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1427218"/>
            <a:ext cx="22970551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F’dak iż-żmien, Ġesù sejjaħ lejh in-nies flimkien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mad-dixxipli tiegħu u qalilhom:</a:t>
            </a:r>
          </a:p>
        </p:txBody>
      </p:sp>
    </p:spTree>
    <p:extLst>
      <p:ext uri="{BB962C8B-B14F-4D97-AF65-F5344CB8AC3E}">
        <p14:creationId xmlns:p14="http://schemas.microsoft.com/office/powerpoint/2010/main" val="3470985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0"/>
            <a:ext cx="2297055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“Jekk xi ħadd irid jiġi warajja, għandu jiċħad lilu nnifsu, jerfa’ salibu, u jimxi warajja. Għax min irid isalva ħajtu, jitlifha; </a:t>
            </a:r>
          </a:p>
        </p:txBody>
      </p:sp>
    </p:spTree>
    <p:extLst>
      <p:ext uri="{BB962C8B-B14F-4D97-AF65-F5344CB8AC3E}">
        <p14:creationId xmlns:p14="http://schemas.microsoft.com/office/powerpoint/2010/main" val="817942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0"/>
            <a:ext cx="2297055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 min jitlef ħajtu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għall-imħabba tiegħi u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tal-Evanġelju, isalvaha. Għax x’jiswielu l-bniedem jekk jikseb id-dinja kollha</a:t>
            </a:r>
          </a:p>
        </p:txBody>
      </p:sp>
    </p:spTree>
    <p:extLst>
      <p:ext uri="{BB962C8B-B14F-4D97-AF65-F5344CB8AC3E}">
        <p14:creationId xmlns:p14="http://schemas.microsoft.com/office/powerpoint/2010/main" val="477664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8457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Jekk ħuk jew oħtok ma jkollhomx x’jilbsu u jonqoshom l-ikel ta’ kuljum, u wieħed minnkom jgħidilhom: </a:t>
            </a:r>
          </a:p>
        </p:txBody>
      </p:sp>
    </p:spTree>
    <p:extLst>
      <p:ext uri="{BB962C8B-B14F-4D97-AF65-F5344CB8AC3E}">
        <p14:creationId xmlns:p14="http://schemas.microsoft.com/office/powerpoint/2010/main" val="1057922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0"/>
            <a:ext cx="2297055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mbagħad jitlef ħajtu? Xi prezz jista’ jagħti l-bniedem biex isalva ħajtu? Għax jekk xi ħadd, minn dan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in-nisel żieni u midneb </a:t>
            </a:r>
          </a:p>
        </p:txBody>
      </p:sp>
    </p:spTree>
    <p:extLst>
      <p:ext uri="{BB962C8B-B14F-4D97-AF65-F5344CB8AC3E}">
        <p14:creationId xmlns:p14="http://schemas.microsoft.com/office/powerpoint/2010/main" val="17952752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0"/>
            <a:ext cx="2297055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tal-lum, għad jistħi minni u minn kliemi,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Bin il-bniedem ukoll għad jistħi minnu meta jiġi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fil-glorja ta’ Missieru</a:t>
            </a:r>
          </a:p>
        </p:txBody>
      </p:sp>
    </p:spTree>
    <p:extLst>
      <p:ext uri="{BB962C8B-B14F-4D97-AF65-F5344CB8AC3E}">
        <p14:creationId xmlns:p14="http://schemas.microsoft.com/office/powerpoint/2010/main" val="2643125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0"/>
            <a:ext cx="2297055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flimkien mal-anġli mqaddsa”.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Qalilhom ukoll: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“Tassew ngħidilkom, li hawn xi wħud minnkom li</a:t>
            </a:r>
          </a:p>
        </p:txBody>
      </p:sp>
    </p:spTree>
    <p:extLst>
      <p:ext uri="{BB962C8B-B14F-4D97-AF65-F5344CB8AC3E}">
        <p14:creationId xmlns:p14="http://schemas.microsoft.com/office/powerpoint/2010/main" val="4271690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235378"/>
            <a:ext cx="2297055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qegħdin hawn, li żgur ma jġarrbux il-mewt qabel ma jaraw il-wasla tas-Saltna ta’ Alla, mogħnija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bil-qawwa”.</a:t>
            </a:r>
          </a:p>
        </p:txBody>
      </p:sp>
    </p:spTree>
    <p:extLst>
      <p:ext uri="{BB962C8B-B14F-4D97-AF65-F5344CB8AC3E}">
        <p14:creationId xmlns:p14="http://schemas.microsoft.com/office/powerpoint/2010/main" val="8408949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3812487"/>
            <a:ext cx="22838996" cy="497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006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8457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“Morru bis-sliem, isħnu u kulu sa tixbgħu”,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bla ma jagħtihom dak li hu meħtieġ għall-ġisem, dan x’jiswa? Hekk ukoll il-fidi:</a:t>
            </a:r>
          </a:p>
        </p:txBody>
      </p:sp>
    </p:spTree>
    <p:extLst>
      <p:ext uri="{BB962C8B-B14F-4D97-AF65-F5344CB8AC3E}">
        <p14:creationId xmlns:p14="http://schemas.microsoft.com/office/powerpoint/2010/main" val="119106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427218"/>
            <a:ext cx="22538503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jekk tkun weħidha u ma jkollhiex l-għemil, tkun mejta fiha nfisha.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Imma xi ħadd jista’ jgħid:</a:t>
            </a:r>
          </a:p>
        </p:txBody>
      </p:sp>
    </p:spTree>
    <p:extLst>
      <p:ext uri="{BB962C8B-B14F-4D97-AF65-F5344CB8AC3E}">
        <p14:creationId xmlns:p14="http://schemas.microsoft.com/office/powerpoint/2010/main" val="1810267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8457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“Int għandek il-fidi, u jiena l-għemil. Urini l-fidi tiegħek mingħajr l-għemil, u jien nurik il-fidi tiegħi mill-għemil tiegħi”. </a:t>
            </a:r>
          </a:p>
        </p:txBody>
      </p:sp>
    </p:spTree>
    <p:extLst>
      <p:ext uri="{BB962C8B-B14F-4D97-AF65-F5344CB8AC3E}">
        <p14:creationId xmlns:p14="http://schemas.microsoft.com/office/powerpoint/2010/main" val="2224063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8457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Inti temmen li Alla huwa wieħed, u tagħmel sew. U dan ix-xjaten ukoll jemmnuh, u jitriegħdu! Imma kif ma tridx taf, </a:t>
            </a:r>
          </a:p>
        </p:txBody>
      </p:sp>
    </p:spTree>
    <p:extLst>
      <p:ext uri="{BB962C8B-B14F-4D97-AF65-F5344CB8AC3E}">
        <p14:creationId xmlns:p14="http://schemas.microsoft.com/office/powerpoint/2010/main" val="2389896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8457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iblah li int, li l-fidi mingħajr għemil hija fiergħa? </a:t>
            </a: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Jaqaw Abraham missierna mhux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mill-għemil kien iġġustifikat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551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8457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 offra lil ibnu Iżakk fuq l-altar? B’hekk tara kif il-fidi ħadmet id f’id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mal-għemil tiegħu, u kif bil-ħila tal-għemil il-fidi</a:t>
            </a:r>
          </a:p>
        </p:txBody>
      </p:sp>
    </p:spTree>
    <p:extLst>
      <p:ext uri="{BB962C8B-B14F-4D97-AF65-F5344CB8AC3E}">
        <p14:creationId xmlns:p14="http://schemas.microsoft.com/office/powerpoint/2010/main" val="2902144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3113</TotalTime>
  <Words>580</Words>
  <Application>Microsoft Office PowerPoint</Application>
  <PresentationFormat>Custom</PresentationFormat>
  <Paragraphs>92</Paragraphs>
  <Slides>35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8_Metro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322</cp:revision>
  <dcterms:created xsi:type="dcterms:W3CDTF">2008-12-28T11:50:57Z</dcterms:created>
  <dcterms:modified xsi:type="dcterms:W3CDTF">2024-01-16T22:51:33Z</dcterms:modified>
</cp:coreProperties>
</file>