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  <p:sldMasterId id="2147485112" r:id="rId2"/>
  </p:sldMasterIdLst>
  <p:notesMasterIdLst>
    <p:notesMasterId r:id="rId39"/>
  </p:notesMasterIdLst>
  <p:sldIdLst>
    <p:sldId id="699" r:id="rId3"/>
    <p:sldId id="529" r:id="rId4"/>
    <p:sldId id="849" r:id="rId5"/>
    <p:sldId id="850" r:id="rId6"/>
    <p:sldId id="851" r:id="rId7"/>
    <p:sldId id="852" r:id="rId8"/>
    <p:sldId id="867" r:id="rId9"/>
    <p:sldId id="718" r:id="rId10"/>
    <p:sldId id="426" r:id="rId11"/>
    <p:sldId id="853" r:id="rId12"/>
    <p:sldId id="844" r:id="rId13"/>
    <p:sldId id="707" r:id="rId14"/>
    <p:sldId id="854" r:id="rId15"/>
    <p:sldId id="845" r:id="rId16"/>
    <p:sldId id="785" r:id="rId17"/>
    <p:sldId id="855" r:id="rId18"/>
    <p:sldId id="846" r:id="rId19"/>
    <p:sldId id="847" r:id="rId20"/>
    <p:sldId id="856" r:id="rId21"/>
    <p:sldId id="848" r:id="rId22"/>
    <p:sldId id="727" r:id="rId23"/>
    <p:sldId id="583" r:id="rId24"/>
    <p:sldId id="728" r:id="rId25"/>
    <p:sldId id="607" r:id="rId26"/>
    <p:sldId id="672" r:id="rId27"/>
    <p:sldId id="857" r:id="rId28"/>
    <p:sldId id="858" r:id="rId29"/>
    <p:sldId id="859" r:id="rId30"/>
    <p:sldId id="861" r:id="rId31"/>
    <p:sldId id="862" r:id="rId32"/>
    <p:sldId id="863" r:id="rId33"/>
    <p:sldId id="864" r:id="rId34"/>
    <p:sldId id="865" r:id="rId35"/>
    <p:sldId id="866" r:id="rId36"/>
    <p:sldId id="586" r:id="rId37"/>
    <p:sldId id="299" r:id="rId38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8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314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776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239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702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540000"/>
    <a:srgbClr val="800000"/>
    <a:srgbClr val="006600"/>
    <a:srgbClr val="000000"/>
    <a:srgbClr val="00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4660"/>
  </p:normalViewPr>
  <p:slideViewPr>
    <p:cSldViewPr>
      <p:cViewPr>
        <p:scale>
          <a:sx n="35" d="100"/>
          <a:sy n="35" d="100"/>
        </p:scale>
        <p:origin x="234" y="1020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FBB0BE-F57D-459E-AE8F-E61FDC19C325}" type="datetimeFigureOut">
              <a:rPr lang="en-GB"/>
              <a:pPr>
                <a:defRPr/>
              </a:pPr>
              <a:t>18/01/2024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1EFECC-839E-46D9-BDE2-BD6598FFB2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43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1pPr>
    <a:lvl2pPr marL="1028463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2pPr>
    <a:lvl3pPr marL="2056925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3pPr>
    <a:lvl4pPr marL="3085388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4pPr>
    <a:lvl5pPr marL="4113851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5pPr>
    <a:lvl6pPr marL="5142314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6pPr>
    <a:lvl7pPr marL="6170776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7pPr>
    <a:lvl8pPr marL="7199239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8pPr>
    <a:lvl9pPr marL="8227702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435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56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332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840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36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76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361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86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871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619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85DF-B91E-41D8-AD34-3449F92A8707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E0D10-6C49-41F2-8248-B35953CFF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8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6181-8BC4-4D14-9541-2FE822BBEDC7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3F3-F40B-4A5B-B835-B874AE806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61F4-AEE0-4F77-9BF8-A1E9531756F1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B546-2E3F-4658-B8C6-E8B5A658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22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5446F0-8769-4B2C-A7CF-B101ABBA4ADF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3A3DE2-DD88-480F-8593-67B0C82AB4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031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8B59-483A-48B7-876F-3DB050C6700A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71CC-A747-495F-BF8B-E4B8C6A824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4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6A426B-C4F2-47C1-89FC-199CCF8EA1AF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FC3232-E82F-47AB-A494-3CF89065BE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6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297AD3-D41C-4ED3-B777-82AE7FAB6094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E902E6-4CF9-42B7-AD98-B8E0B9ADA7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147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DA17A9-A782-413C-BC83-5DDA597B467F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957BBF-F8AB-4301-AC1D-C6F8FC6A62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80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5B8C-D559-4AA2-8084-479D0632BACE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5B6C4-B591-4E13-A2FB-5867B92D7D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3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A53078-C1E5-4C3F-ADE4-1D1F5E6513D5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ABFEC1-47A2-4BFF-A5AE-4490C87F6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41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9F3CC-09AB-42EE-8068-D03EBA3CE429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B6E16-82FF-49E3-9439-A4EB2028F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56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59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58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48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8A50C0-94B0-48AC-AF8E-7132775E8A0A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093BE3-14A7-4A96-B6B5-D4FCEEB324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59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B4C1-1B13-49EF-97C6-FB0C1BF53237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8D38-A227-4AC4-96E4-C338DE19EC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20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C7E8-8499-47D7-82CB-3FB134516C83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EDE3-026C-4C14-9C3D-6BF48D6AB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2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F2AFD-0DF0-449F-9478-B32A4C0472A6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3555D-3F42-4FC9-93D4-FD7A3EA0A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5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66F-37E4-483B-837A-941A303A7BF3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815D-8E88-440D-A01A-FDA9C525F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9B495-C2B0-42E5-8AB3-2251814308AC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39BE-F85E-4391-A94B-E974EDA3A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9A3-F9CB-4682-A2FC-ADC14FEF8660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FEF-D3A2-4532-AD11-F1816D624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5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0D-8F48-49FB-9C44-BFEE2B7716D3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CF7C-AC5E-4BE3-B885-C3A7294F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2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FE6E-3C87-4543-B1ED-D809CEF90371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DD-D278-4227-9585-A1D1E1B1B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4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26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1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C8E21-05BC-4F45-8B9A-B8AAF53CD13C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28095-AC5D-4209-AC4E-EB141635F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22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7B867-3F0D-4D1B-9234-902E050350BD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9142BB-28D4-4383-B28E-474669A1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85" r:id="rId1"/>
    <p:sldLayoutId id="2147485078" r:id="rId2"/>
    <p:sldLayoutId id="2147485086" r:id="rId3"/>
    <p:sldLayoutId id="2147485079" r:id="rId4"/>
    <p:sldLayoutId id="2147485087" r:id="rId5"/>
    <p:sldLayoutId id="2147485080" r:id="rId6"/>
    <p:sldLayoutId id="2147485081" r:id="rId7"/>
    <p:sldLayoutId id="2147485082" r:id="rId8"/>
    <p:sldLayoutId id="2147485088" r:id="rId9"/>
    <p:sldLayoutId id="2147485083" r:id="rId10"/>
    <p:sldLayoutId id="21474850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D67B301-CB36-449B-9856-57250DCFE83A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BD9A838-772A-41C5-A741-8ACE45D557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528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13" r:id="rId1"/>
    <p:sldLayoutId id="2147485114" r:id="rId2"/>
    <p:sldLayoutId id="2147485115" r:id="rId3"/>
    <p:sldLayoutId id="2147485116" r:id="rId4"/>
    <p:sldLayoutId id="2147485117" r:id="rId5"/>
    <p:sldLayoutId id="2147485118" r:id="rId6"/>
    <p:sldLayoutId id="2147485119" r:id="rId7"/>
    <p:sldLayoutId id="2147485120" r:id="rId8"/>
    <p:sldLayoutId id="2147485121" r:id="rId9"/>
    <p:sldLayoutId id="2147485122" r:id="rId10"/>
    <p:sldLayoutId id="21474851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95043" y="3026457"/>
            <a:ext cx="22209664" cy="651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 mill-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Ittra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ta’</a:t>
            </a:r>
            <a:endParaRPr lang="mt-MT" sz="155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Ġakbu Appostlu</a:t>
            </a:r>
          </a:p>
          <a:p>
            <a:pPr algn="ctr">
              <a:defRPr/>
            </a:pPr>
            <a:r>
              <a:rPr lang="nb-NO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Ġak 5, 9-12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3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66627" y="2620646"/>
            <a:ext cx="22466496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Bierek, ruħ tiegħi, il-Mulej,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la tinsiex il-ġid kollu li għamel miegħek. </a:t>
            </a:r>
          </a:p>
        </p:txBody>
      </p:sp>
    </p:spTree>
    <p:extLst>
      <p:ext uri="{BB962C8B-B14F-4D97-AF65-F5344CB8AC3E}">
        <p14:creationId xmlns:p14="http://schemas.microsoft.com/office/powerpoint/2010/main" val="2128334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812487"/>
            <a:ext cx="21581747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Ħanin u twajjeb </a:t>
            </a:r>
          </a:p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</a:t>
            </a:r>
          </a:p>
        </p:txBody>
      </p:sp>
    </p:spTree>
    <p:extLst>
      <p:ext uri="{BB962C8B-B14F-4D97-AF65-F5344CB8AC3E}">
        <p14:creationId xmlns:p14="http://schemas.microsoft.com/office/powerpoint/2010/main" val="3208203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28627" y="2619852"/>
            <a:ext cx="23399749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li jaħfer dnubietek kollha;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ifejjaq il-mard tiegħek kollu;</a:t>
            </a:r>
          </a:p>
        </p:txBody>
      </p:sp>
    </p:spTree>
    <p:extLst>
      <p:ext uri="{BB962C8B-B14F-4D97-AF65-F5344CB8AC3E}">
        <p14:creationId xmlns:p14="http://schemas.microsoft.com/office/powerpoint/2010/main" val="3436201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-5200" y="2620646"/>
            <a:ext cx="23399749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jifdi lil ħajtek mill-qabar;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iħaddnek bit-tieba u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l-ħniena. </a:t>
            </a:r>
          </a:p>
        </p:txBody>
      </p:sp>
    </p:spTree>
    <p:extLst>
      <p:ext uri="{BB962C8B-B14F-4D97-AF65-F5344CB8AC3E}">
        <p14:creationId xmlns:p14="http://schemas.microsoft.com/office/powerpoint/2010/main" val="3989994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812487"/>
            <a:ext cx="21581747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Ħanin u twajjeb </a:t>
            </a:r>
          </a:p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</a:t>
            </a:r>
          </a:p>
        </p:txBody>
      </p:sp>
    </p:spTree>
    <p:extLst>
      <p:ext uri="{BB962C8B-B14F-4D97-AF65-F5344CB8AC3E}">
        <p14:creationId xmlns:p14="http://schemas.microsoft.com/office/powerpoint/2010/main" val="156329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2111" y="2619852"/>
            <a:ext cx="23399749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Ħanin u twajjeb il-Mulej,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idum ma jagħdab u kollu mogħdrija.</a:t>
            </a:r>
          </a:p>
        </p:txBody>
      </p:sp>
    </p:spTree>
    <p:extLst>
      <p:ext uri="{BB962C8B-B14F-4D97-AF65-F5344CB8AC3E}">
        <p14:creationId xmlns:p14="http://schemas.microsoft.com/office/powerpoint/2010/main" val="2237749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2111" y="2619852"/>
            <a:ext cx="23399749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joqgħodx jitlewwem magħna,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anqas jinkorla għal dejjem. </a:t>
            </a:r>
          </a:p>
        </p:txBody>
      </p:sp>
    </p:spTree>
    <p:extLst>
      <p:ext uri="{BB962C8B-B14F-4D97-AF65-F5344CB8AC3E}">
        <p14:creationId xmlns:p14="http://schemas.microsoft.com/office/powerpoint/2010/main" val="3742275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812487"/>
            <a:ext cx="21581747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Ħanin u twajjeb </a:t>
            </a:r>
          </a:p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</a:t>
            </a:r>
          </a:p>
        </p:txBody>
      </p:sp>
    </p:spTree>
    <p:extLst>
      <p:ext uri="{BB962C8B-B14F-4D97-AF65-F5344CB8AC3E}">
        <p14:creationId xmlns:p14="http://schemas.microsoft.com/office/powerpoint/2010/main" val="938123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250604" y="1427218"/>
            <a:ext cx="22754528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Daqskemm huma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s-smewwiet ‘il fuq mill-art,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hekk hi kbira tjubitu ma’ min jibża’ minnu;</a:t>
            </a:r>
          </a:p>
        </p:txBody>
      </p:sp>
    </p:spTree>
    <p:extLst>
      <p:ext uri="{BB962C8B-B14F-4D97-AF65-F5344CB8AC3E}">
        <p14:creationId xmlns:p14="http://schemas.microsoft.com/office/powerpoint/2010/main" val="2972316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21784" y="1428012"/>
            <a:ext cx="23399749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daqs kemm hu mbiegħed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il-Lvant mill-Punent,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hekk hu jbiegħed minna ħtijietna. </a:t>
            </a:r>
          </a:p>
        </p:txBody>
      </p:sp>
    </p:spTree>
    <p:extLst>
      <p:ext uri="{BB962C8B-B14F-4D97-AF65-F5344CB8AC3E}">
        <p14:creationId xmlns:p14="http://schemas.microsoft.com/office/powerpoint/2010/main" val="208660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8457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Tgergrux kontra xulxin, ħuti, biex ma tkunux iġġudikati: araw, l-Imħallef qiegħed hawn, quddiem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il-bieb!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812487"/>
            <a:ext cx="21581747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Ħanin u twajjeb </a:t>
            </a:r>
          </a:p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</a:t>
            </a:r>
          </a:p>
        </p:txBody>
      </p:sp>
    </p:spTree>
    <p:extLst>
      <p:ext uri="{BB962C8B-B14F-4D97-AF65-F5344CB8AC3E}">
        <p14:creationId xmlns:p14="http://schemas.microsoft.com/office/powerpoint/2010/main" val="2128428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005121"/>
            <a:ext cx="22838996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631" y="2619852"/>
            <a:ext cx="22394488" cy="7360283"/>
          </a:xfrm>
          <a:prstGeom prst="rect">
            <a:avLst/>
          </a:prstGeom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it-I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tiegħek hi l-verità;</a:t>
            </a:r>
          </a:p>
          <a:p>
            <a:pPr algn="ctr"/>
            <a:r>
              <a:rPr lang="it-I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qaddisna permezz </a:t>
            </a:r>
            <a:endParaRPr 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tal-verità.</a:t>
            </a:r>
          </a:p>
        </p:txBody>
      </p:sp>
    </p:spTree>
    <p:extLst>
      <p:ext uri="{BB962C8B-B14F-4D97-AF65-F5344CB8AC3E}">
        <p14:creationId xmlns:p14="http://schemas.microsoft.com/office/powerpoint/2010/main" val="3214548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259099"/>
            <a:ext cx="22838996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4619" y="1691482"/>
            <a:ext cx="22610512" cy="920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Mark</a:t>
            </a:r>
            <a:endParaRPr lang="mt-MT" sz="155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10, 1-12</a:t>
            </a:r>
            <a:endParaRPr lang="mt-MT" sz="1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</a:p>
        </p:txBody>
      </p:sp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251322"/>
            <a:ext cx="2297055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iż-żmien, Ġesù telaq minn Kafarnahum u mar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fl-art tal-Lhudija u ’l hemm mill-Ġordan, u n-nies </a:t>
            </a:r>
          </a:p>
          <a:p>
            <a:pPr eaLnBrk="1" hangingPunct="1">
              <a:defRPr/>
            </a:pP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mill-ġdid inġabret madwaru; 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985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251322"/>
            <a:ext cx="2297055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hu, kif kienet id-drawwa tiegħu, raġa’ qabad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jgħallimhom.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Resqu xi Fariżej lejh, u biex iġarrbuh staqsewh jekk</a:t>
            </a:r>
          </a:p>
        </p:txBody>
      </p:sp>
    </p:spTree>
    <p:extLst>
      <p:ext uri="{BB962C8B-B14F-4D97-AF65-F5344CB8AC3E}">
        <p14:creationId xmlns:p14="http://schemas.microsoft.com/office/powerpoint/2010/main" val="3806579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1427218"/>
            <a:ext cx="22970551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raġel jistax jitlaq lil martu. Weġibhom u qal: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“X’ordnalkom Mosè?”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Qalulu: </a:t>
            </a:r>
          </a:p>
        </p:txBody>
      </p:sp>
    </p:spTree>
    <p:extLst>
      <p:ext uri="{BB962C8B-B14F-4D97-AF65-F5344CB8AC3E}">
        <p14:creationId xmlns:p14="http://schemas.microsoft.com/office/powerpoint/2010/main" val="996682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1427218"/>
            <a:ext cx="22970551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“Mosè ta l-permess li wieħed jagħmel il-kitba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tad-divorzju, u jibgħatha.”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Imbagħad weġibhom Ġesù:</a:t>
            </a:r>
          </a:p>
        </p:txBody>
      </p:sp>
    </p:spTree>
    <p:extLst>
      <p:ext uri="{BB962C8B-B14F-4D97-AF65-F5344CB8AC3E}">
        <p14:creationId xmlns:p14="http://schemas.microsoft.com/office/powerpoint/2010/main" val="1845795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251322"/>
            <a:ext cx="2297055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“Minħabba l-ebusija ta’ qalbkom kitbilkom dan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l-ordni. Iżda sa mill-bidu tal-ħolqien Alla għamilhom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raġel u mara. </a:t>
            </a:r>
          </a:p>
        </p:txBody>
      </p:sp>
    </p:spTree>
    <p:extLst>
      <p:ext uri="{BB962C8B-B14F-4D97-AF65-F5344CB8AC3E}">
        <p14:creationId xmlns:p14="http://schemas.microsoft.com/office/powerpoint/2010/main" val="1837756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235378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Bħala eżempju tat-tbatija u s-sabar, ħuti, ħudu l-profeti li tkellmu f’isem il-Mulej. Dawk li żammew sħiħ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sal-aħħar, araw, </a:t>
            </a:r>
          </a:p>
        </p:txBody>
      </p:sp>
    </p:spTree>
    <p:extLst>
      <p:ext uri="{BB962C8B-B14F-4D97-AF65-F5344CB8AC3E}">
        <p14:creationId xmlns:p14="http://schemas.microsoft.com/office/powerpoint/2010/main" val="4106800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1427218"/>
            <a:ext cx="22970551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Għalhekk mela raġel iħalli lil missieru u ’l ommu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jingħaqad ma’ martu, u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t-tnejn isiru ġisem wieħed. 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107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251322"/>
            <a:ext cx="2297055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Għalhekk mhumiex iżjed tnejn, imma ġisem wieħed. Mela dak li għaqqad Alla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għandux jifirdu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l-bniedem.”</a:t>
            </a:r>
          </a:p>
        </p:txBody>
      </p:sp>
    </p:spTree>
    <p:extLst>
      <p:ext uri="{BB962C8B-B14F-4D97-AF65-F5344CB8AC3E}">
        <p14:creationId xmlns:p14="http://schemas.microsoft.com/office/powerpoint/2010/main" val="2914641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2620646"/>
            <a:ext cx="22970551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Xħin daħlu d-dar id-dixxipli reġgħu staqsewh fuq dan, u hu qalilhom:</a:t>
            </a:r>
          </a:p>
        </p:txBody>
      </p:sp>
    </p:spTree>
    <p:extLst>
      <p:ext uri="{BB962C8B-B14F-4D97-AF65-F5344CB8AC3E}">
        <p14:creationId xmlns:p14="http://schemas.microsoft.com/office/powerpoint/2010/main" val="182705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1427218"/>
            <a:ext cx="22970551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“Min jitlaq lil martu u jiżżewweġ oħra jkun ħati ta’ adulterju kontra l-ewwel waħda; </a:t>
            </a:r>
          </a:p>
        </p:txBody>
      </p:sp>
    </p:spTree>
    <p:extLst>
      <p:ext uri="{BB962C8B-B14F-4D97-AF65-F5344CB8AC3E}">
        <p14:creationId xmlns:p14="http://schemas.microsoft.com/office/powerpoint/2010/main" val="3719291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2619852"/>
            <a:ext cx="22970551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jekk mara titlaq lil żewġha u tiżżewweġ ieħor tkun ħatja ta’ adulterju.”</a:t>
            </a:r>
          </a:p>
        </p:txBody>
      </p:sp>
    </p:spTree>
    <p:extLst>
      <p:ext uri="{BB962C8B-B14F-4D97-AF65-F5344CB8AC3E}">
        <p14:creationId xmlns:p14="http://schemas.microsoft.com/office/powerpoint/2010/main" val="37062707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3812487"/>
            <a:ext cx="22838996" cy="497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006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226797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aħna nqisuhom bħala hienja. Smajtu bis-sabar ta’ Ġob, u tafu kif bl-għajnuna tal-Mulej hu għalaq jiem ħajtu; għax il-Mulej jaf</a:t>
            </a:r>
          </a:p>
        </p:txBody>
      </p:sp>
    </p:spTree>
    <p:extLst>
      <p:ext uri="{BB962C8B-B14F-4D97-AF65-F5344CB8AC3E}">
        <p14:creationId xmlns:p14="http://schemas.microsoft.com/office/powerpoint/2010/main" val="2957473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226797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jagħder, u hu ħanin bil-bosta.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Imma fuq kollox, ħuti, la taħilfux, u la bis-sema u la bl-art, u tieħdu ebda ġurament ieħor; </a:t>
            </a:r>
          </a:p>
        </p:txBody>
      </p:sp>
    </p:spTree>
    <p:extLst>
      <p:ext uri="{BB962C8B-B14F-4D97-AF65-F5344CB8AC3E}">
        <p14:creationId xmlns:p14="http://schemas.microsoft.com/office/powerpoint/2010/main" val="2914029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428012"/>
            <a:ext cx="22538503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iżda ħallu l-</a:t>
            </a: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“iva”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tagħkom ikun iva, u l-</a:t>
            </a: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“le”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tagħkom ikun le, biex hekk ma tkunux ikkundannati.</a:t>
            </a:r>
          </a:p>
        </p:txBody>
      </p:sp>
    </p:spTree>
    <p:extLst>
      <p:ext uri="{BB962C8B-B14F-4D97-AF65-F5344CB8AC3E}">
        <p14:creationId xmlns:p14="http://schemas.microsoft.com/office/powerpoint/2010/main" val="392915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631" y="3812487"/>
            <a:ext cx="22394488" cy="4975014"/>
          </a:xfrm>
          <a:prstGeom prst="rect">
            <a:avLst/>
          </a:prstGeom>
          <a:noFill/>
        </p:spPr>
        <p:txBody>
          <a:bodyPr wrap="square" lIns="202498" tIns="101250" rIns="202498" bIns="101250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005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8472" y="4139754"/>
            <a:ext cx="23399749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Ħanin u twajjeb </a:t>
            </a:r>
          </a:p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4619" y="251201"/>
            <a:ext cx="17171854" cy="2589746"/>
          </a:xfrm>
          <a:prstGeom prst="rect">
            <a:avLst/>
          </a:prstGeom>
          <a:noFill/>
        </p:spPr>
        <p:txBody>
          <a:bodyPr wrap="square" lIns="202498" tIns="101250" rIns="202498" bIns="101250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976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66627" y="2619852"/>
            <a:ext cx="22466496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Bierek, ruħ tiegħi, il-Mulej!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B’qalbi kollha nbierek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l-isem qaddis tiegħu.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3150</TotalTime>
  <Words>546</Words>
  <Application>Microsoft Office PowerPoint</Application>
  <PresentationFormat>Custom</PresentationFormat>
  <Paragraphs>107</Paragraphs>
  <Slides>36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8_Metro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324</cp:revision>
  <dcterms:created xsi:type="dcterms:W3CDTF">2008-12-28T11:50:57Z</dcterms:created>
  <dcterms:modified xsi:type="dcterms:W3CDTF">2024-01-18T05:35:23Z</dcterms:modified>
</cp:coreProperties>
</file>