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5112" r:id="rId2"/>
  </p:sldMasterIdLst>
  <p:notesMasterIdLst>
    <p:notesMasterId r:id="rId43"/>
  </p:notesMasterIdLst>
  <p:sldIdLst>
    <p:sldId id="699" r:id="rId3"/>
    <p:sldId id="529" r:id="rId4"/>
    <p:sldId id="857" r:id="rId5"/>
    <p:sldId id="858" r:id="rId6"/>
    <p:sldId id="859" r:id="rId7"/>
    <p:sldId id="860" r:id="rId8"/>
    <p:sldId id="861" r:id="rId9"/>
    <p:sldId id="862" r:id="rId10"/>
    <p:sldId id="863" r:id="rId11"/>
    <p:sldId id="864" r:id="rId12"/>
    <p:sldId id="865" r:id="rId13"/>
    <p:sldId id="866" r:id="rId14"/>
    <p:sldId id="867" r:id="rId15"/>
    <p:sldId id="868" r:id="rId16"/>
    <p:sldId id="730" r:id="rId17"/>
    <p:sldId id="723" r:id="rId18"/>
    <p:sldId id="426" r:id="rId19"/>
    <p:sldId id="869" r:id="rId20"/>
    <p:sldId id="731" r:id="rId21"/>
    <p:sldId id="720" r:id="rId22"/>
    <p:sldId id="870" r:id="rId23"/>
    <p:sldId id="732" r:id="rId24"/>
    <p:sldId id="799" r:id="rId25"/>
    <p:sldId id="871" r:id="rId26"/>
    <p:sldId id="800" r:id="rId27"/>
    <p:sldId id="742" r:id="rId28"/>
    <p:sldId id="583" r:id="rId29"/>
    <p:sldId id="743" r:id="rId30"/>
    <p:sldId id="607" r:id="rId31"/>
    <p:sldId id="672" r:id="rId32"/>
    <p:sldId id="872" r:id="rId33"/>
    <p:sldId id="873" r:id="rId34"/>
    <p:sldId id="874" r:id="rId35"/>
    <p:sldId id="875" r:id="rId36"/>
    <p:sldId id="876" r:id="rId37"/>
    <p:sldId id="877" r:id="rId38"/>
    <p:sldId id="878" r:id="rId39"/>
    <p:sldId id="879" r:id="rId40"/>
    <p:sldId id="586" r:id="rId41"/>
    <p:sldId id="746" r:id="rId42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8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314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776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239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702" algn="l" defTabSz="205692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F39"/>
    <a:srgbClr val="000000"/>
    <a:srgbClr val="003300"/>
    <a:srgbClr val="800000"/>
    <a:srgbClr val="0066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60"/>
  </p:normalViewPr>
  <p:slideViewPr>
    <p:cSldViewPr>
      <p:cViewPr varScale="1">
        <p:scale>
          <a:sx n="37" d="100"/>
          <a:sy n="37" d="100"/>
        </p:scale>
        <p:origin x="102" y="94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BB0BE-F57D-459E-AE8F-E61FDC19C325}" type="datetimeFigureOut">
              <a:rPr lang="en-GB"/>
              <a:pPr>
                <a:defRPr/>
              </a:pPr>
              <a:t>14/01/2024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1EFECC-839E-46D9-BDE2-BD6598FFB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3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463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6925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388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3851" algn="l" rtl="0" eaLnBrk="0" fontAlgn="base" hangingPunct="0">
      <a:spcBef>
        <a:spcPct val="30000"/>
      </a:spcBef>
      <a:spcAft>
        <a:spcPct val="0"/>
      </a:spcAft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314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0776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239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7702" algn="l" defTabSz="2056925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3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71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72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88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t-MT" altLang="en-US"/>
              <a:t>U ti</a:t>
            </a: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E2686-263F-4416-8982-3B80AE46ADD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6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2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5446F0-8769-4B2C-A7CF-B101ABBA4ADF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3A3DE2-DD88-480F-8593-67B0C82AB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8B59-483A-48B7-876F-3DB050C6700A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1CC-A747-495F-BF8B-E4B8C6A824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A426B-C4F2-47C1-89FC-199CCF8EA1AF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C3232-E82F-47AB-A494-3CF89065BE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6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97AD3-D41C-4ED3-B777-82AE7FAB6094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902E6-4CF9-42B7-AD98-B8E0B9ADA7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4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A17A9-A782-413C-BC83-5DDA597B467F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957BBF-F8AB-4301-AC1D-C6F8FC6A6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5B8C-D559-4AA2-8084-479D0632BACE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B6C4-B591-4E13-A2FB-5867B92D7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A53078-C1E5-4C3F-ADE4-1D1F5E6513D5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BFEC1-47A2-4BFF-A5AE-4490C87F6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1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F3CC-09AB-42EE-8068-D03EBA3CE429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6E16-82FF-49E3-9439-A4EB2028FF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5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5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5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48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58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4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8A50C0-94B0-48AC-AF8E-7132775E8A0A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093BE3-14A7-4A96-B6B5-D4FCEEB32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B4C1-1B13-49EF-97C6-FB0C1BF53237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D38-A227-4AC4-96E4-C338DE19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2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C7E8-8499-47D7-82CB-3FB134516C83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DE3-026C-4C14-9C3D-6BF48D6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72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5" r:id="rId1"/>
    <p:sldLayoutId id="2147485078" r:id="rId2"/>
    <p:sldLayoutId id="2147485086" r:id="rId3"/>
    <p:sldLayoutId id="2147485079" r:id="rId4"/>
    <p:sldLayoutId id="2147485087" r:id="rId5"/>
    <p:sldLayoutId id="2147485080" r:id="rId6"/>
    <p:sldLayoutId id="2147485081" r:id="rId7"/>
    <p:sldLayoutId id="2147485082" r:id="rId8"/>
    <p:sldLayoutId id="2147485088" r:id="rId9"/>
    <p:sldLayoutId id="2147485083" r:id="rId10"/>
    <p:sldLayoutId id="21474850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67B301-CB36-449B-9856-57250DCFE83A}" type="datetimeFigureOut">
              <a:rPr lang="en-US"/>
              <a:pPr>
                <a:defRPr/>
              </a:pPr>
              <a:t>1/14/2024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BD9A838-772A-41C5-A741-8ACE45D557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2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6902" y="2943507"/>
            <a:ext cx="22288408" cy="651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>
              <a:defRPr/>
            </a:pP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Ewwel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Ktieb</a:t>
            </a:r>
            <a:endParaRPr lang="mt-MT" sz="155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tas-Slaten</a:t>
            </a:r>
          </a:p>
          <a:p>
            <a:pPr algn="ctr">
              <a:defRPr/>
            </a:pPr>
            <a:r>
              <a:rPr lang="nb-NO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Slaten 12, 26-32; 13, 33-34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6851"/>
            <a:ext cx="22933122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issir f’Ġuda, din ukoll issir nhar il-ħmistax tax-xahar,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it-tmien xahar tas-sena; u dakinhar hu tala’ quddiem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l-altar. Hekk ukoll għamel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3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6851"/>
            <a:ext cx="22933122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f’Betel biex joffri sagrifiċċju lill-għogiela li kien għamel; u f’Betel ukoll għażel xi qassisin għas-santwarji li bena fuq l-għoljiet.</a:t>
            </a:r>
          </a:p>
        </p:txBody>
      </p:sp>
    </p:spTree>
    <p:extLst>
      <p:ext uri="{BB962C8B-B14F-4D97-AF65-F5344CB8AC3E}">
        <p14:creationId xmlns:p14="http://schemas.microsoft.com/office/powerpoint/2010/main" val="39175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6851"/>
            <a:ext cx="22933122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Wara dan kollu Ġerobogħam ma raġax lura mit-triq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il-ħażina li kien qabad; raġa’ għamel qassisin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għas-santwarji tal-għoljiet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35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314" y="1428012"/>
            <a:ext cx="22933122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minn fost il-poplu. Kull min kien irid kien jagħtih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is-setgħa u jsir qassis tassantwarji.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75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6" y="1428012"/>
            <a:ext cx="22538505" cy="974555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dan kien id-dnub tad-dar ta’ Ġerobogħam, li wassalha għat-tiġrif u l-qerda tagħha minn fuq wiċċ l-art.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56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744" y="3812487"/>
            <a:ext cx="21942261" cy="497501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59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4283770"/>
            <a:ext cx="21581747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Ftakar fija, Mulej, fi mħabbtek għall-poplu tiegħek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413" y="813919"/>
            <a:ext cx="18893310" cy="2589746"/>
          </a:xfrm>
          <a:prstGeom prst="rect">
            <a:avLst/>
          </a:prstGeom>
          <a:noFill/>
        </p:spPr>
        <p:txBody>
          <a:bodyPr wrap="square" lIns="202498" tIns="101250" rIns="202498" bIns="101250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22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8635" y="1427218"/>
            <a:ext cx="22322480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Aħna dnibna, bħal missirijietna,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waqajna fil-ħtija, għamilna l-ħażen.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8635" y="235378"/>
            <a:ext cx="22322480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Missirijietna fl-Eġittu ma għarfux l-għeġubijiet tiegħek,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ftakrux fit-tieba kbira tiegħek.</a:t>
            </a:r>
          </a:p>
        </p:txBody>
      </p:sp>
    </p:spTree>
    <p:extLst>
      <p:ext uri="{BB962C8B-B14F-4D97-AF65-F5344CB8AC3E}">
        <p14:creationId xmlns:p14="http://schemas.microsoft.com/office/powerpoint/2010/main" val="2591552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2620646"/>
            <a:ext cx="21581747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Ftakar fija, Mulej, fi mħabbtek għall-poplu tiegħek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4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938" y="2619852"/>
            <a:ext cx="23430688" cy="736028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F’dak iż-żmien, Ġerobogħam, sultan ta’ Iżrael, qal bejnu u bejn ruħu: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" y="1427218"/>
            <a:ext cx="23399749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Għamlu għoġol ħdejn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il-Ħoreb,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qiemu xbieha tal-metall imdewweb.</a:t>
            </a:r>
          </a:p>
        </p:txBody>
      </p:sp>
    </p:spTree>
    <p:extLst>
      <p:ext uri="{BB962C8B-B14F-4D97-AF65-F5344CB8AC3E}">
        <p14:creationId xmlns:p14="http://schemas.microsoft.com/office/powerpoint/2010/main" val="2776545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" y="1427218"/>
            <a:ext cx="23399749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Bidlu ’l Alla, il-glorja tagħhom,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ma’ xbieha ta’ gendus jiekol il-ħaxix.</a:t>
            </a:r>
          </a:p>
        </p:txBody>
      </p:sp>
    </p:spTree>
    <p:extLst>
      <p:ext uri="{BB962C8B-B14F-4D97-AF65-F5344CB8AC3E}">
        <p14:creationId xmlns:p14="http://schemas.microsoft.com/office/powerpoint/2010/main" val="1027472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2620646"/>
            <a:ext cx="21581747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Ftakar fija, Mulej, fi mħabbtek għall-poplu tiegħek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17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1427218"/>
            <a:ext cx="21581747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nsew ’l Alla, li salvahom,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għamel ħwejjeġ kbar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fl-Eġittu,</a:t>
            </a:r>
          </a:p>
        </p:txBody>
      </p:sp>
    </p:spTree>
    <p:extLst>
      <p:ext uri="{BB962C8B-B14F-4D97-AF65-F5344CB8AC3E}">
        <p14:creationId xmlns:p14="http://schemas.microsoft.com/office/powerpoint/2010/main" val="2135554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2620646"/>
            <a:ext cx="21581747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għeġubijiet fl-art ta’ Ħam,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ħwejjeġ tal-biża’ fil-Baħar tal-Qasab.</a:t>
            </a:r>
          </a:p>
        </p:txBody>
      </p:sp>
    </p:spTree>
    <p:extLst>
      <p:ext uri="{BB962C8B-B14F-4D97-AF65-F5344CB8AC3E}">
        <p14:creationId xmlns:p14="http://schemas.microsoft.com/office/powerpoint/2010/main" val="2127776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909001" y="2620646"/>
            <a:ext cx="21581747" cy="736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Ftakar fija, Mulej, fi mħabbtek għall-poplu tiegħek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37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005121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7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672" y="1428012"/>
            <a:ext cx="21762406" cy="9745551"/>
          </a:xfrm>
          <a:prstGeom prst="rect">
            <a:avLst/>
          </a:prstGeom>
        </p:spPr>
        <p:txBody>
          <a:bodyPr wrap="square" lIns="202498" tIns="101250" rIns="202498" bIns="101250">
            <a:spAutoFit/>
          </a:bodyPr>
          <a:lstStyle/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Il-bniedem mhux bil-ħobż biss jgħix,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 b’kull kelma li toħroġ minn fomm Alla.</a:t>
            </a:r>
          </a:p>
        </p:txBody>
      </p:sp>
    </p:spTree>
    <p:extLst>
      <p:ext uri="{BB962C8B-B14F-4D97-AF65-F5344CB8AC3E}">
        <p14:creationId xmlns:p14="http://schemas.microsoft.com/office/powerpoint/2010/main" val="3214548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259099"/>
            <a:ext cx="22838996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30623" y="1863651"/>
            <a:ext cx="22538503" cy="889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Mark</a:t>
            </a:r>
            <a:endParaRPr lang="mt-MT" sz="155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8, 1-10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6851"/>
            <a:ext cx="22933122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“Issa jista’ jiġri li s-saltna terġa’ taqa’ f’idejn id-dar ta’ David. Jekk dan il-poplu jibqa’ jmur joffri s-sagrifiċċji fit-tempju tal-Mulej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10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50603" y="0"/>
            <a:ext cx="2297055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F’dawk il-jiem, peress li reġgħet inġabret kotra kbira u ma kellhomx x’jieklu, Ġesù sejjaħ id-dixxipli tiegħu u qalilhom:</a:t>
            </a:r>
          </a:p>
        </p:txBody>
      </p:sp>
    </p:spTree>
    <p:extLst>
      <p:ext uri="{BB962C8B-B14F-4D97-AF65-F5344CB8AC3E}">
        <p14:creationId xmlns:p14="http://schemas.microsoft.com/office/powerpoint/2010/main" val="3470985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50603" y="0"/>
            <a:ext cx="2297055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“Nitħassarhom lil dawn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in-nies, għax ġa ilhom miegħi tlitt ijiem, u ma għandhom xejn x’jieklu. Jekk inħallihom imorru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11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50603" y="0"/>
            <a:ext cx="2297055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sajmin lejn djarhom, żgur iħosshom ħażin fit-triq, għax xi wħud minnhom ġew mill-bogħod”.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Id-dixxipli tiegħu weġbuh: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677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50603" y="0"/>
            <a:ext cx="2297055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93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“F’deżert bħal dan minn fejn jista’ wieħed ixabba’ lil dawn in-nies kollha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93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bil-ħobż?”.</a:t>
            </a:r>
            <a:r>
              <a:rPr lang="mt-MT" sz="15500" dirty="0">
                <a:solidFill>
                  <a:srgbClr val="093F3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 staqsiehom: </a:t>
            </a:r>
          </a:p>
        </p:txBody>
      </p:sp>
    </p:spTree>
    <p:extLst>
      <p:ext uri="{BB962C8B-B14F-4D97-AF65-F5344CB8AC3E}">
        <p14:creationId xmlns:p14="http://schemas.microsoft.com/office/powerpoint/2010/main" val="2226066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1428012"/>
            <a:ext cx="22970552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“Xi kemm għandkom ħobż?”.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Qalulu: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093F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“Sebgħa”. </a:t>
            </a:r>
          </a:p>
        </p:txBody>
      </p:sp>
    </p:spTree>
    <p:extLst>
      <p:ext uri="{BB962C8B-B14F-4D97-AF65-F5344CB8AC3E}">
        <p14:creationId xmlns:p14="http://schemas.microsoft.com/office/powerpoint/2010/main" val="3822548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50603" y="0"/>
            <a:ext cx="2297055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Imbagħad qal lin-nies kollha jinxteħtu bilqiegħda fl-art, ħa s-seba’ ħobżiet, radd il-ħajr, qasamhom u tahom lid-dixxipli tiegħu</a:t>
            </a:r>
          </a:p>
        </p:txBody>
      </p:sp>
    </p:spTree>
    <p:extLst>
      <p:ext uri="{BB962C8B-B14F-4D97-AF65-F5344CB8AC3E}">
        <p14:creationId xmlns:p14="http://schemas.microsoft.com/office/powerpoint/2010/main" val="1144030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50603" y="0"/>
            <a:ext cx="2297055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biex inewluhom lin-nies, u huma newluhomlhom. U kellhom ukoll xi ftit ħut żgħir; berikhom, u ried li jitnewlu dawn ukoll. </a:t>
            </a:r>
          </a:p>
        </p:txBody>
      </p:sp>
    </p:spTree>
    <p:extLst>
      <p:ext uri="{BB962C8B-B14F-4D97-AF65-F5344CB8AC3E}">
        <p14:creationId xmlns:p14="http://schemas.microsoft.com/office/powerpoint/2010/main" val="1870391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50603" y="0"/>
            <a:ext cx="22970552" cy="1213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kielu u xebgħu; u ġabru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l-bċejjeċ li kien fadal: sebat iqfief! U kien hemm madwar l-erbat elef ruħ! Imbagħad bagħathom. </a:t>
            </a:r>
          </a:p>
        </p:txBody>
      </p:sp>
    </p:spTree>
    <p:extLst>
      <p:ext uri="{BB962C8B-B14F-4D97-AF65-F5344CB8AC3E}">
        <p14:creationId xmlns:p14="http://schemas.microsoft.com/office/powerpoint/2010/main" val="1255250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14599" y="1428012"/>
            <a:ext cx="22970552" cy="97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98" tIns="101250" rIns="202498" bIns="1012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minnufih tala’ fuq dgħajsa flimkien </a:t>
            </a:r>
          </a:p>
          <a:p>
            <a:pPr eaLnBrk="1" hangingPunct="1"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mad-dixxipli tiegħu u mar lejn l-inħawi ta’ Dalmanuta.</a:t>
            </a:r>
          </a:p>
        </p:txBody>
      </p:sp>
    </p:spTree>
    <p:extLst>
      <p:ext uri="{BB962C8B-B14F-4D97-AF65-F5344CB8AC3E}">
        <p14:creationId xmlns:p14="http://schemas.microsoft.com/office/powerpoint/2010/main" val="1539389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3609979"/>
            <a:ext cx="22838996" cy="497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0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6851"/>
            <a:ext cx="22933122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f’Ġerusalemm, żgur li l-qalb ta’ dawn in-nies iddur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mill-ġdid lejn is-sid tagħhom Rehobogħam, sultan ta’ Ġuda;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481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7FB7-9EFF-8960-6E6F-5BD86C9A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C9E5-6161-3692-103B-B26541CC6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6851"/>
            <a:ext cx="22933122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lili joqtluni, u jduru lejn Rehobogħam, sultan ta’ Ġuda”.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Għalhekk, wara li ħa parir,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is-sultan Ġerobogħam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2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6851"/>
            <a:ext cx="22933122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għamel żewġ għoġiela tad-deheb, u lill-poplu qallu: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“Ilkom tmorru biżżejjed Ġerusalemm! Iżrael, dawn huma l-allat tagħkom li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8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6851"/>
            <a:ext cx="22933122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tellgħukom mil-lart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tal-Eġittu”.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Huwa qiegħed wieħed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mill-għoġiela f’Betel, 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l-ieħor qiegħdu f’Dan; </a:t>
            </a:r>
          </a:p>
        </p:txBody>
      </p:sp>
    </p:spTree>
    <p:extLst>
      <p:ext uri="{BB962C8B-B14F-4D97-AF65-F5344CB8AC3E}">
        <p14:creationId xmlns:p14="http://schemas.microsoft.com/office/powerpoint/2010/main" val="1956677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6851"/>
            <a:ext cx="22933122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din il-ħaġa waqqgħet lil Iżrael fid-dnub. Il-poplu kien imur sa Dan biex iqim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l-għoġol.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Ġerobogħam bena santwarji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6851"/>
            <a:ext cx="22933122" cy="1213081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202498" tIns="101250" rIns="202498" bIns="1012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spc="-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fuq l-għoljiet, u l-qassisin għażilhom minn fost il-poplu, li ma kinux min-nisel ta’ Levi. U Ġerobogħam waqqaf festa biex, bħall-festa li kienet</a:t>
            </a:r>
            <a:endParaRPr lang="en-GB" sz="15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02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679</Words>
  <Application>Microsoft Office PowerPoint</Application>
  <PresentationFormat>Custom</PresentationFormat>
  <Paragraphs>98</Paragraphs>
  <Slides>40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8_Metro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315</cp:revision>
  <dcterms:created xsi:type="dcterms:W3CDTF">2008-12-28T11:50:57Z</dcterms:created>
  <dcterms:modified xsi:type="dcterms:W3CDTF">2024-01-14T20:25:25Z</dcterms:modified>
</cp:coreProperties>
</file>