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5"/>
  </p:notesMasterIdLst>
  <p:sldIdLst>
    <p:sldId id="699" r:id="rId3"/>
    <p:sldId id="529" r:id="rId4"/>
    <p:sldId id="880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730" r:id="rId14"/>
    <p:sldId id="723" r:id="rId15"/>
    <p:sldId id="426" r:id="rId16"/>
    <p:sldId id="889" r:id="rId17"/>
    <p:sldId id="731" r:id="rId18"/>
    <p:sldId id="720" r:id="rId19"/>
    <p:sldId id="890" r:id="rId20"/>
    <p:sldId id="732" r:id="rId21"/>
    <p:sldId id="799" r:id="rId22"/>
    <p:sldId id="891" r:id="rId23"/>
    <p:sldId id="800" r:id="rId24"/>
    <p:sldId id="742" r:id="rId25"/>
    <p:sldId id="583" r:id="rId26"/>
    <p:sldId id="743" r:id="rId27"/>
    <p:sldId id="607" r:id="rId28"/>
    <p:sldId id="672" r:id="rId29"/>
    <p:sldId id="892" r:id="rId30"/>
    <p:sldId id="893" r:id="rId31"/>
    <p:sldId id="894" r:id="rId32"/>
    <p:sldId id="896" r:id="rId33"/>
    <p:sldId id="895" r:id="rId34"/>
    <p:sldId id="897" r:id="rId35"/>
    <p:sldId id="898" r:id="rId36"/>
    <p:sldId id="899" r:id="rId37"/>
    <p:sldId id="900" r:id="rId38"/>
    <p:sldId id="901" r:id="rId39"/>
    <p:sldId id="902" r:id="rId40"/>
    <p:sldId id="904" r:id="rId41"/>
    <p:sldId id="903" r:id="rId42"/>
    <p:sldId id="586" r:id="rId43"/>
    <p:sldId id="746" r:id="rId44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39"/>
    <a:srgbClr val="000000"/>
    <a:srgbClr val="003300"/>
    <a:srgbClr val="800000"/>
    <a:srgbClr val="0066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4" autoAdjust="0"/>
    <p:restoredTop sz="94660"/>
  </p:normalViewPr>
  <p:slideViewPr>
    <p:cSldViewPr>
      <p:cViewPr varScale="1">
        <p:scale>
          <a:sx n="36" d="100"/>
          <a:sy n="36" d="100"/>
        </p:scale>
        <p:origin x="90" y="97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4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2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8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6902" y="2943507"/>
            <a:ext cx="22288408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Ġakbu Appostlu</a:t>
            </a:r>
          </a:p>
          <a:p>
            <a:pPr algn="ctr">
              <a:defRPr/>
            </a:pPr>
            <a:r>
              <a:rPr lang="nb-NO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 3, 1-10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619852"/>
            <a:ext cx="22682520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Bih aħna nbierku lill-Mulej, lil Missierna, u bih nisħtu lill-bnedmin xbieha ta’ Alla.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4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619852"/>
            <a:ext cx="22682520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 ilsien wieħed joħorġu l-barka u s-saħta. Dan m’għandux ikun, ħuti!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4" y="3812487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571802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Int, Mulej, tieħu ħsiebna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413" y="813919"/>
            <a:ext cx="1889331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Għajnuna, Mulej, għax m’hawnx aktar twajbin;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għabu s-sinċiera minn fost il-bnedmin.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 lil ieħor bil-gideb ikellem;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b’xufftejn qarrieqa, b’żewġt iqlub jitkellmu.</a:t>
            </a:r>
          </a:p>
        </p:txBody>
      </p:sp>
    </p:spTree>
    <p:extLst>
      <p:ext uri="{BB962C8B-B14F-4D97-AF65-F5344CB8AC3E}">
        <p14:creationId xmlns:p14="http://schemas.microsoft.com/office/powerpoint/2010/main" val="242590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Int, Mulej, tieħu ħsiebna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4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Jaqta’ l-Mulej ix-xufftejn qarrieqa,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ilsien li jitkellem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bil-kburija,</a:t>
            </a:r>
          </a:p>
        </p:txBody>
      </p:sp>
    </p:spTree>
    <p:extLst>
      <p:ext uri="{BB962C8B-B14F-4D97-AF65-F5344CB8AC3E}">
        <p14:creationId xmlns:p14="http://schemas.microsoft.com/office/powerpoint/2010/main" val="277654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jgħidu: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“Saħħitna fi lsienna,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 xufftejna magħna; min hu sidna?”</a:t>
            </a:r>
          </a:p>
        </p:txBody>
      </p:sp>
    </p:spTree>
    <p:extLst>
      <p:ext uri="{BB962C8B-B14F-4D97-AF65-F5344CB8AC3E}">
        <p14:creationId xmlns:p14="http://schemas.microsoft.com/office/powerpoint/2010/main" val="322373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2487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Int, Mulej, tieħu ħsiebna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1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9497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Ħuti, la ssirux ħafna minnkom għalliema, għax tafu li aħna li ngħallmu nkunu ġġudikati b’reqqa akbar.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 il-Mulej kliem safi,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fidda mgħoddija min-nar,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seba’ darbiet imsoffija mit-trab.</a:t>
            </a:r>
          </a:p>
        </p:txBody>
      </p:sp>
    </p:spTree>
    <p:extLst>
      <p:ext uri="{BB962C8B-B14F-4D97-AF65-F5344CB8AC3E}">
        <p14:creationId xmlns:p14="http://schemas.microsoft.com/office/powerpoint/2010/main" val="213555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20646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Int, Mulej, tieħu ħsiebna,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tħarisna minn dan in-nisel għal dejjem.</a:t>
            </a:r>
          </a:p>
        </p:txBody>
      </p:sp>
    </p:spTree>
    <p:extLst>
      <p:ext uri="{BB962C8B-B14F-4D97-AF65-F5344CB8AC3E}">
        <p14:creationId xmlns:p14="http://schemas.microsoft.com/office/powerpoint/2010/main" val="119423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3281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Int, Mulej, tieħu ħsiebna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3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1428012"/>
            <a:ext cx="21762406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ġos-sħaba nstama’ leħen il-Missier jgħid:</a:t>
            </a:r>
          </a:p>
          <a:p>
            <a:pPr algn="ctr"/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hu Ibni l-għażiż, isimgħu lilu!”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0623" y="1863651"/>
            <a:ext cx="22538503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9, 2-13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619852"/>
            <a:ext cx="22970552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ħa miegħu lil Pietru u lil Ġakbu u lil Ġwanni,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34584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tellagħhom weħidhom fuq muntanja għolja, u tbiddel quddiemhom. Ilbiesu sar abjad u jgħammex b’dija tal-għaġeb: </a:t>
            </a:r>
          </a:p>
        </p:txBody>
      </p:sp>
    </p:spTree>
    <p:extLst>
      <p:ext uri="{BB962C8B-B14F-4D97-AF65-F5344CB8AC3E}">
        <p14:creationId xmlns:p14="http://schemas.microsoft.com/office/powerpoint/2010/main" val="4132311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ebda ħassiel fid-dinja ma jista’ jġib il-ħwejjeġ bojod daqshekk. U dehrilhom Elija ma’ Mosè, jitkellmu ma’ Ġesù. </a:t>
            </a:r>
          </a:p>
        </p:txBody>
      </p:sp>
    </p:spTree>
    <p:extLst>
      <p:ext uri="{BB962C8B-B14F-4D97-AF65-F5344CB8AC3E}">
        <p14:creationId xmlns:p14="http://schemas.microsoft.com/office/powerpoint/2010/main" val="426752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9497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Aħna lkoll niżbaljaw, u ta’ sikwit; jekk xi ħadd ma jiżbaljax f’dak li jgħid, dan ikun perfett, kapaċi jrażżan ġismu kollu. </a:t>
            </a:r>
          </a:p>
        </p:txBody>
      </p:sp>
    </p:spTree>
    <p:extLst>
      <p:ext uri="{BB962C8B-B14F-4D97-AF65-F5344CB8AC3E}">
        <p14:creationId xmlns:p14="http://schemas.microsoft.com/office/powerpoint/2010/main" val="2619963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5005121"/>
            <a:ext cx="22970552" cy="258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Qabad Pietru u qal lil Ġesù: </a:t>
            </a:r>
          </a:p>
        </p:txBody>
      </p:sp>
    </p:spTree>
    <p:extLst>
      <p:ext uri="{BB962C8B-B14F-4D97-AF65-F5344CB8AC3E}">
        <p14:creationId xmlns:p14="http://schemas.microsoft.com/office/powerpoint/2010/main" val="3512746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“Mgħallem, kemm hu sew li aħna hawn! Ħa ntellgħu tliet tined, waħda għalik, waħda għal Mosè, u waħda għal Elija”. </a:t>
            </a:r>
          </a:p>
        </p:txBody>
      </p:sp>
    </p:spTree>
    <p:extLst>
      <p:ext uri="{BB962C8B-B14F-4D97-AF65-F5344CB8AC3E}">
        <p14:creationId xmlns:p14="http://schemas.microsoft.com/office/powerpoint/2010/main" val="2340967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 qalu għax ma kienx jaf x’jaqbad jgħid bil-biża’ kbir li waqa’ fuqhom.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ġiet sħaba u għattiethom, </a:t>
            </a:r>
          </a:p>
        </p:txBody>
      </p:sp>
    </p:spTree>
    <p:extLst>
      <p:ext uri="{BB962C8B-B14F-4D97-AF65-F5344CB8AC3E}">
        <p14:creationId xmlns:p14="http://schemas.microsoft.com/office/powerpoint/2010/main" val="4240728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8012"/>
            <a:ext cx="2297055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minn ġos-sħaba nstama’ leħen jgħid: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hu Ibni l-għażiż, isimgħu lilu!”. </a:t>
            </a:r>
          </a:p>
        </p:txBody>
      </p:sp>
    </p:spTree>
    <p:extLst>
      <p:ext uri="{BB962C8B-B14F-4D97-AF65-F5344CB8AC3E}">
        <p14:creationId xmlns:p14="http://schemas.microsoft.com/office/powerpoint/2010/main" val="274038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Minnufih taw ħarsa madwarhom, u ma raw lil ħadd iżjed magħhom ħlief lil Ġesù waħdu. Huma u neżlin minn fuq il-muntanja, </a:t>
            </a:r>
          </a:p>
        </p:txBody>
      </p:sp>
    </p:spTree>
    <p:extLst>
      <p:ext uri="{BB962C8B-B14F-4D97-AF65-F5344CB8AC3E}">
        <p14:creationId xmlns:p14="http://schemas.microsoft.com/office/powerpoint/2010/main" val="4009032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tahom ordni biex ma jitkellmu ma’ ħadd fuq li kienu raw, qabel ma Bin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il-bniedem ikun qam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mill-imwiet. </a:t>
            </a:r>
          </a:p>
        </p:txBody>
      </p:sp>
    </p:spTree>
    <p:extLst>
      <p:ext uri="{BB962C8B-B14F-4D97-AF65-F5344CB8AC3E}">
        <p14:creationId xmlns:p14="http://schemas.microsoft.com/office/powerpoint/2010/main" val="638984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0" y="1355211"/>
            <a:ext cx="22754529" cy="9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 żammew kollox moħbi, iżda bdew jistaqsu lil xulxin x’kien ifisser tqum mill-imwiet.</a:t>
            </a:r>
          </a:p>
        </p:txBody>
      </p:sp>
    </p:spTree>
    <p:extLst>
      <p:ext uri="{BB962C8B-B14F-4D97-AF65-F5344CB8AC3E}">
        <p14:creationId xmlns:p14="http://schemas.microsoft.com/office/powerpoint/2010/main" val="3118089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7218"/>
            <a:ext cx="2297055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Staqsewh u qalulu: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“Għaliex jgħidu l-kittieba li </a:t>
            </a:r>
            <a:r>
              <a:rPr lang="mt-MT" sz="15500" b="1" i="1" spc="-300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l-ewwel għandu jiġi Elija?”.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Weġibhom:</a:t>
            </a:r>
          </a:p>
        </p:txBody>
      </p:sp>
    </p:spTree>
    <p:extLst>
      <p:ext uri="{BB962C8B-B14F-4D97-AF65-F5344CB8AC3E}">
        <p14:creationId xmlns:p14="http://schemas.microsoft.com/office/powerpoint/2010/main" val="3759898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619852"/>
            <a:ext cx="22970552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“Tassew, l-ewwel għandu jiġi Elija, u jerġa’ jqiegħed kollox f’postu. </a:t>
            </a:r>
          </a:p>
        </p:txBody>
      </p:sp>
    </p:spTree>
    <p:extLst>
      <p:ext uri="{BB962C8B-B14F-4D97-AF65-F5344CB8AC3E}">
        <p14:creationId xmlns:p14="http://schemas.microsoft.com/office/powerpoint/2010/main" val="2130693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7218"/>
            <a:ext cx="2297055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kif inhu miktub fuq Bin il-bniedem li għandu jbati ħafna u jkun imżeblaħ? </a:t>
            </a:r>
          </a:p>
        </p:txBody>
      </p:sp>
    </p:spTree>
    <p:extLst>
      <p:ext uri="{BB962C8B-B14F-4D97-AF65-F5344CB8AC3E}">
        <p14:creationId xmlns:p14="http://schemas.microsoft.com/office/powerpoint/2010/main" val="374444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9497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Aħna nqiegħdu l-ilġiem f’ħalq iż-żwiemel biex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naħkmuhom, u bih immexxu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ġisimhom kollu.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Ħarsu wkoll lejn il-bastimenti: </a:t>
            </a:r>
          </a:p>
        </p:txBody>
      </p:sp>
    </p:spTree>
    <p:extLst>
      <p:ext uri="{BB962C8B-B14F-4D97-AF65-F5344CB8AC3E}">
        <p14:creationId xmlns:p14="http://schemas.microsoft.com/office/powerpoint/2010/main" val="3899797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251322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ngħidilkom: Elija ġa ġie, u huma ġiebu rwieħhom miegħu kif għoġobhom, bħalma hemm miktub fuqu”.</a:t>
            </a:r>
          </a:p>
        </p:txBody>
      </p:sp>
    </p:spTree>
    <p:extLst>
      <p:ext uri="{BB962C8B-B14F-4D97-AF65-F5344CB8AC3E}">
        <p14:creationId xmlns:p14="http://schemas.microsoft.com/office/powerpoint/2010/main" val="2210910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09979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7FB7-9EFF-8960-6E6F-5BD86C9A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C9E5-6161-3692-103B-B26541CC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9497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għad li jkunu kbar u jimxu mal-irjieħ qawwija, naqra ta’ tmun idawwarhom fejn irid ittmunier. Hekk ukoll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l-ilsien: </a:t>
            </a:r>
          </a:p>
        </p:txBody>
      </p:sp>
    </p:spTree>
    <p:extLst>
      <p:ext uri="{BB962C8B-B14F-4D97-AF65-F5344CB8AC3E}">
        <p14:creationId xmlns:p14="http://schemas.microsoft.com/office/powerpoint/2010/main" val="74036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9497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huwa biċċa ċkejkna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fil-ġisem, imma jista’ jiftaħar li jagħmel ħwejjeġ kbar. Ara, ftit nar jista’ jqabbadlek foresta sħiħa, </a:t>
            </a:r>
          </a:p>
        </p:txBody>
      </p:sp>
    </p:spTree>
    <p:extLst>
      <p:ext uri="{BB962C8B-B14F-4D97-AF65-F5344CB8AC3E}">
        <p14:creationId xmlns:p14="http://schemas.microsoft.com/office/powerpoint/2010/main" val="308978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9497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l-ilsien huwa nar, huwa dinja ta’ ħażen fost il-membri ta’ ġisimna, iniġġes il-ġisem kollu u jkebbes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ir-ritmu tal-ħajja, hu nnifsu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8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9497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mkebbes mill-infern.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Kull xorta ta’ bhejjem u għasafar, kull xorta ta’ bhejjem li jitkaxkru mal-art u ta’ ħut, dawn kienu u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4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89855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 mmansati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mill-bniedem. Iżda ħadd ma għandu ħila jimmansa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l-ilsien; kollu deni, bla kwiet, mimli velenu li jġib il-mewt.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30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695</Words>
  <Application>Microsoft Office PowerPoint</Application>
  <PresentationFormat>Custom</PresentationFormat>
  <Paragraphs>90</Paragraphs>
  <Slides>42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316</cp:revision>
  <dcterms:created xsi:type="dcterms:W3CDTF">2008-12-28T11:50:57Z</dcterms:created>
  <dcterms:modified xsi:type="dcterms:W3CDTF">2024-01-17T03:59:24Z</dcterms:modified>
</cp:coreProperties>
</file>