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31"/>
  </p:notesMasterIdLst>
  <p:sldIdLst>
    <p:sldId id="699" r:id="rId3"/>
    <p:sldId id="529" r:id="rId4"/>
    <p:sldId id="747" r:id="rId5"/>
    <p:sldId id="748" r:id="rId6"/>
    <p:sldId id="749" r:id="rId7"/>
    <p:sldId id="750" r:id="rId8"/>
    <p:sldId id="751" r:id="rId9"/>
    <p:sldId id="752" r:id="rId10"/>
    <p:sldId id="753" r:id="rId11"/>
    <p:sldId id="730" r:id="rId12"/>
    <p:sldId id="723" r:id="rId13"/>
    <p:sldId id="426" r:id="rId14"/>
    <p:sldId id="754" r:id="rId15"/>
    <p:sldId id="731" r:id="rId16"/>
    <p:sldId id="720" r:id="rId17"/>
    <p:sldId id="755" r:id="rId18"/>
    <p:sldId id="732" r:id="rId19"/>
    <p:sldId id="742" r:id="rId20"/>
    <p:sldId id="583" r:id="rId21"/>
    <p:sldId id="743" r:id="rId22"/>
    <p:sldId id="607" r:id="rId23"/>
    <p:sldId id="672" r:id="rId24"/>
    <p:sldId id="756" r:id="rId25"/>
    <p:sldId id="757" r:id="rId26"/>
    <p:sldId id="758" r:id="rId27"/>
    <p:sldId id="759" r:id="rId28"/>
    <p:sldId id="586" r:id="rId29"/>
    <p:sldId id="746" r:id="rId30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39"/>
    <a:srgbClr val="000000"/>
    <a:srgbClr val="003300"/>
    <a:srgbClr val="800000"/>
    <a:srgbClr val="0066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94" autoAdjust="0"/>
    <p:restoredTop sz="94660"/>
  </p:normalViewPr>
  <p:slideViewPr>
    <p:cSldViewPr>
      <p:cViewPr>
        <p:scale>
          <a:sx n="42" d="100"/>
          <a:sy n="42" d="100"/>
        </p:scale>
        <p:origin x="1542" y="81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6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0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6902" y="2943507"/>
            <a:ext cx="22288408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Ġakbu Appostlu</a:t>
            </a:r>
          </a:p>
          <a:p>
            <a:pPr algn="ctr">
              <a:defRPr/>
            </a:pPr>
            <a:r>
              <a:rPr lang="nb-NO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 5, 13-20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4" y="3812487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5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571802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Ikun it-talb tiegħi bħal inċens quddiemek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413" y="813919"/>
            <a:ext cx="1889331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Lilek, Mulej, insejjaħ; fittex għinni!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Isma’ leħni, jiena u nsejjaħlek.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251322"/>
            <a:ext cx="2232248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 it-talb tiegħi bħal inċens quddiemek;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ikunu idejja merfugħa ‘l fuq bħas-sagrifiċċju filgħaxija. </a:t>
            </a:r>
          </a:p>
        </p:txBody>
      </p:sp>
    </p:spTree>
    <p:extLst>
      <p:ext uri="{BB962C8B-B14F-4D97-AF65-F5344CB8AC3E}">
        <p14:creationId xmlns:p14="http://schemas.microsoft.com/office/powerpoint/2010/main" val="81094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Ikun it-talb tiegħi bħal inċens quddiemek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4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Qegħedli, Mulej, ilġiem fuq fommi,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agħmilli l-għassa ma’ bieb xufftejja.</a:t>
            </a:r>
          </a:p>
        </p:txBody>
      </p:sp>
    </p:spTree>
    <p:extLst>
      <p:ext uri="{BB962C8B-B14F-4D97-AF65-F5344CB8AC3E}">
        <p14:creationId xmlns:p14="http://schemas.microsoft.com/office/powerpoint/2010/main" val="277654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lejk, Mulej Sidi, jiena ndawwar għajnejja,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 nistkenn, la tħallinix nintrema. </a:t>
            </a:r>
          </a:p>
        </p:txBody>
      </p:sp>
    </p:spTree>
    <p:extLst>
      <p:ext uri="{BB962C8B-B14F-4D97-AF65-F5344CB8AC3E}">
        <p14:creationId xmlns:p14="http://schemas.microsoft.com/office/powerpoint/2010/main" val="414356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Ikun it-talb tiegħi bħal inċens quddiemek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1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235378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Infaħħrek, Missier,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 is-sema u l-art,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inti dawn il-ħwejjeġ tas-saltna wrejthom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liċ-ċkejknin.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35378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Ħuti, hemm xi ħadd fostkom imnikket? Ħalli dan jitlob. Hemm xi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ħadd ferħan? Ħalli jkanta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s-salmi.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0623" y="1863651"/>
            <a:ext cx="22538503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10, 13-16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89801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ġiebu quddiem Ġesù xi tfal ċkejknin biex iberikhom, iżda d-dixxipli tiegħu qabdu jgħajtu magħhom.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3813281"/>
            <a:ext cx="22970552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Ġesù, meta ra hekk, inkorla u qalilhom: </a:t>
            </a:r>
          </a:p>
        </p:txBody>
      </p:sp>
    </p:spTree>
    <p:extLst>
      <p:ext uri="{BB962C8B-B14F-4D97-AF65-F5344CB8AC3E}">
        <p14:creationId xmlns:p14="http://schemas.microsoft.com/office/powerpoint/2010/main" val="251009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89801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“Ħalluhom it-tfal żgħar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jiġu għandi; iżżommuhomx, għax ta’ min hu bħalhom hija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s-Saltna ta’ Alla. </a:t>
            </a:r>
          </a:p>
        </p:txBody>
      </p:sp>
    </p:spTree>
    <p:extLst>
      <p:ext uri="{BB962C8B-B14F-4D97-AF65-F5344CB8AC3E}">
        <p14:creationId xmlns:p14="http://schemas.microsoft.com/office/powerpoint/2010/main" val="119104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8012"/>
            <a:ext cx="2297055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 ngħidilkom, li min is-Saltna ta’ Alla ma jilqagħhiex bħal tifel ċkejken ma jidħolx fiha.”</a:t>
            </a:r>
          </a:p>
        </p:txBody>
      </p:sp>
    </p:spTree>
    <p:extLst>
      <p:ext uri="{BB962C8B-B14F-4D97-AF65-F5344CB8AC3E}">
        <p14:creationId xmlns:p14="http://schemas.microsoft.com/office/powerpoint/2010/main" val="650192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619852"/>
            <a:ext cx="22970552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ħaddanhom miegħu u qiegħed idejh fuqhom u berikhom.</a:t>
            </a:r>
          </a:p>
        </p:txBody>
      </p:sp>
    </p:spTree>
    <p:extLst>
      <p:ext uri="{BB962C8B-B14F-4D97-AF65-F5344CB8AC3E}">
        <p14:creationId xmlns:p14="http://schemas.microsoft.com/office/powerpoint/2010/main" val="1077153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09979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7FB7-9EFF-8960-6E6F-5BD86C9A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C9E5-6161-3692-103B-B26541CC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Hemm xi ħadd marid fostkom? Ħalli dan isejjaħ lill-presbiteri tal-Knisja, biex dawn jitolbu għalih 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jidilkuh biż-żejt f’isem </a:t>
            </a:r>
          </a:p>
        </p:txBody>
      </p:sp>
    </p:spTree>
    <p:extLst>
      <p:ext uri="{BB962C8B-B14F-4D97-AF65-F5344CB8AC3E}">
        <p14:creationId xmlns:p14="http://schemas.microsoft.com/office/powerpoint/2010/main" val="372955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il-Mulej; it-talba tal-fidi ssalva lill-marid, 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l-Mulej iqajmu; u jekk ikun għamel xi dnubiet, jinħafrulu.</a:t>
            </a:r>
          </a:p>
        </p:txBody>
      </p:sp>
    </p:spTree>
    <p:extLst>
      <p:ext uri="{BB962C8B-B14F-4D97-AF65-F5344CB8AC3E}">
        <p14:creationId xmlns:p14="http://schemas.microsoft.com/office/powerpoint/2010/main" val="136422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Stqarru wieħed lill-ieħor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in-nuqqasijiet tagħkom u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itolbu għal xulxin, biex hekk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tfiqu. It-talba tal-bniedem ġust magħmula bil-ħerqa</a:t>
            </a:r>
          </a:p>
        </p:txBody>
      </p:sp>
    </p:spTree>
    <p:extLst>
      <p:ext uri="{BB962C8B-B14F-4D97-AF65-F5344CB8AC3E}">
        <p14:creationId xmlns:p14="http://schemas.microsoft.com/office/powerpoint/2010/main" val="407395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għandha qawwa kbira. Elija bniedem bħalna kien: meta talab bil-ħerqa biex ma tagħmilx ix-xita, għal tliet snin u sitt xhur sħaħ ix-xita</a:t>
            </a:r>
          </a:p>
        </p:txBody>
      </p:sp>
    </p:spTree>
    <p:extLst>
      <p:ext uri="{BB962C8B-B14F-4D97-AF65-F5344CB8AC3E}">
        <p14:creationId xmlns:p14="http://schemas.microsoft.com/office/powerpoint/2010/main" val="169196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7218"/>
            <a:ext cx="22682520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 għamlitx fuq l-art. U meta raġa’ talab, is-sema radd ix-xita u l-art għamlet il-frott.</a:t>
            </a:r>
          </a:p>
        </p:txBody>
      </p:sp>
    </p:spTree>
    <p:extLst>
      <p:ext uri="{BB962C8B-B14F-4D97-AF65-F5344CB8AC3E}">
        <p14:creationId xmlns:p14="http://schemas.microsoft.com/office/powerpoint/2010/main" val="295791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1322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Ħuti, jekk xi ħadd minnkom jitbiegħed mis-sewwa u xi ħaddieħor iġibu lura, dan għandu jkun jaf li min iressaq lura mit-triq </a:t>
            </a:r>
          </a:p>
        </p:txBody>
      </p:sp>
    </p:spTree>
    <p:extLst>
      <p:ext uri="{BB962C8B-B14F-4D97-AF65-F5344CB8AC3E}">
        <p14:creationId xmlns:p14="http://schemas.microsoft.com/office/powerpoint/2010/main" val="48289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619852"/>
            <a:ext cx="22682520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il-ħażina ‘l xi midneb, jeħles ruħu mill-mewt u jostor kotra ta’ dnubiet.</a:t>
            </a:r>
          </a:p>
        </p:txBody>
      </p:sp>
    </p:spTree>
    <p:extLst>
      <p:ext uri="{BB962C8B-B14F-4D97-AF65-F5344CB8AC3E}">
        <p14:creationId xmlns:p14="http://schemas.microsoft.com/office/powerpoint/2010/main" val="1978766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424</Words>
  <Application>Microsoft Office PowerPoint</Application>
  <PresentationFormat>Custom</PresentationFormat>
  <Paragraphs>62</Paragraphs>
  <Slides>28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317</cp:revision>
  <dcterms:created xsi:type="dcterms:W3CDTF">2008-12-28T11:50:57Z</dcterms:created>
  <dcterms:modified xsi:type="dcterms:W3CDTF">2024-01-18T05:47:02Z</dcterms:modified>
</cp:coreProperties>
</file>