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12" r:id="rId4"/>
    <p:sldMasterId id="2147483924" r:id="rId5"/>
    <p:sldMasterId id="2147483936" r:id="rId6"/>
    <p:sldMasterId id="2147483948" r:id="rId7"/>
    <p:sldMasterId id="2147483960" r:id="rId8"/>
    <p:sldMasterId id="2147483984" r:id="rId9"/>
  </p:sldMasterIdLst>
  <p:notesMasterIdLst>
    <p:notesMasterId r:id="rId74"/>
  </p:notesMasterIdLst>
  <p:sldIdLst>
    <p:sldId id="805" r:id="rId10"/>
    <p:sldId id="292" r:id="rId11"/>
    <p:sldId id="258" r:id="rId12"/>
    <p:sldId id="1084" r:id="rId13"/>
    <p:sldId id="1085" r:id="rId14"/>
    <p:sldId id="1086" r:id="rId15"/>
    <p:sldId id="1087" r:id="rId16"/>
    <p:sldId id="1088" r:id="rId17"/>
    <p:sldId id="1089" r:id="rId18"/>
    <p:sldId id="1090" r:id="rId19"/>
    <p:sldId id="1091" r:id="rId20"/>
    <p:sldId id="1092" r:id="rId21"/>
    <p:sldId id="1093" r:id="rId22"/>
    <p:sldId id="1094" r:id="rId23"/>
    <p:sldId id="1095" r:id="rId24"/>
    <p:sldId id="1096" r:id="rId25"/>
    <p:sldId id="293" r:id="rId26"/>
    <p:sldId id="294" r:id="rId27"/>
    <p:sldId id="273" r:id="rId28"/>
    <p:sldId id="1097" r:id="rId29"/>
    <p:sldId id="287" r:id="rId30"/>
    <p:sldId id="274" r:id="rId31"/>
    <p:sldId id="1098" r:id="rId32"/>
    <p:sldId id="288" r:id="rId33"/>
    <p:sldId id="640" r:id="rId34"/>
    <p:sldId id="1099" r:id="rId35"/>
    <p:sldId id="641" r:id="rId36"/>
    <p:sldId id="757" r:id="rId37"/>
    <p:sldId id="1100" r:id="rId38"/>
    <p:sldId id="758" r:id="rId39"/>
    <p:sldId id="670" r:id="rId40"/>
    <p:sldId id="671" r:id="rId41"/>
    <p:sldId id="1101" r:id="rId42"/>
    <p:sldId id="1102" r:id="rId43"/>
    <p:sldId id="1103" r:id="rId44"/>
    <p:sldId id="1104" r:id="rId45"/>
    <p:sldId id="1105" r:id="rId46"/>
    <p:sldId id="678" r:id="rId47"/>
    <p:sldId id="621" r:id="rId48"/>
    <p:sldId id="295" r:id="rId49"/>
    <p:sldId id="702" r:id="rId50"/>
    <p:sldId id="296" r:id="rId51"/>
    <p:sldId id="277" r:id="rId52"/>
    <p:sldId id="1106" r:id="rId53"/>
    <p:sldId id="1107" r:id="rId54"/>
    <p:sldId id="1108" r:id="rId55"/>
    <p:sldId id="1109" r:id="rId56"/>
    <p:sldId id="1110" r:id="rId57"/>
    <p:sldId id="1111" r:id="rId58"/>
    <p:sldId id="1112" r:id="rId59"/>
    <p:sldId id="1113" r:id="rId60"/>
    <p:sldId id="618" r:id="rId61"/>
    <p:sldId id="299" r:id="rId62"/>
    <p:sldId id="1073" r:id="rId63"/>
    <p:sldId id="1074" r:id="rId64"/>
    <p:sldId id="1075" r:id="rId65"/>
    <p:sldId id="1076" r:id="rId66"/>
    <p:sldId id="1077" r:id="rId67"/>
    <p:sldId id="1078" r:id="rId68"/>
    <p:sldId id="1079" r:id="rId69"/>
    <p:sldId id="1080" r:id="rId70"/>
    <p:sldId id="1081" r:id="rId71"/>
    <p:sldId id="1082" r:id="rId72"/>
    <p:sldId id="1083" r:id="rId73"/>
  </p:sldIdLst>
  <p:sldSz cx="23399750" cy="12599988"/>
  <p:notesSz cx="6858000" cy="9144000"/>
  <p:embeddedFontLst>
    <p:embeddedFont>
      <p:font typeface="Consolas" panose="020B0609020204030204" pitchFamily="49" charset="0"/>
      <p:regular r:id="rId75"/>
      <p:bold r:id="rId76"/>
      <p:italic r:id="rId77"/>
      <p:boldItalic r:id="rId78"/>
    </p:embeddedFont>
    <p:embeddedFont>
      <p:font typeface="Corbel" panose="020B0503020204020204" pitchFamily="34" charset="0"/>
      <p:regular r:id="rId79"/>
      <p:bold r:id="rId80"/>
      <p:italic r:id="rId81"/>
      <p:boldItalic r:id="rId82"/>
    </p:embeddedFont>
    <p:embeddedFont>
      <p:font typeface="Franklin Gothic Book" panose="020B0503020102020204" pitchFamily="34" charset="0"/>
      <p:regular r:id="rId83"/>
      <p:italic r:id="rId84"/>
    </p:embeddedFont>
    <p:embeddedFont>
      <p:font typeface="Maltese Times Roman" panose="02027200000000000000"/>
      <p:regular r:id="rId85"/>
      <p:bold r:id="rId86"/>
      <p:italic r:id="rId87"/>
      <p:boldItalic r:id="rId88"/>
    </p:embeddedFont>
    <p:embeddedFont>
      <p:font typeface="Wingdings 2" panose="05020102010507070707" pitchFamily="18" charset="2"/>
      <p:regular r:id="rId89"/>
    </p:embeddedFont>
    <p:embeddedFont>
      <p:font typeface="Wingdings 3" panose="05040102010807070707" pitchFamily="18" charset="2"/>
      <p:regular r:id="rId9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4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2"/>
    <a:srgbClr val="00228E"/>
    <a:srgbClr val="29123A"/>
    <a:srgbClr val="4F2270"/>
    <a:srgbClr val="6633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6" autoAdjust="0"/>
    <p:restoredTop sz="94660"/>
  </p:normalViewPr>
  <p:slideViewPr>
    <p:cSldViewPr>
      <p:cViewPr varScale="1">
        <p:scale>
          <a:sx n="57" d="100"/>
          <a:sy n="57" d="100"/>
        </p:scale>
        <p:origin x="480" y="42"/>
      </p:cViewPr>
      <p:guideLst>
        <p:guide orient="horz" pos="3969"/>
        <p:guide pos="74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84" Type="http://schemas.openxmlformats.org/officeDocument/2006/relationships/font" Target="fonts/font10.fntdata"/><Relationship Id="rId89" Type="http://schemas.openxmlformats.org/officeDocument/2006/relationships/font" Target="fonts/font15.fntdata"/><Relationship Id="rId16" Type="http://schemas.openxmlformats.org/officeDocument/2006/relationships/slide" Target="slides/slide7.xml"/><Relationship Id="rId11" Type="http://schemas.openxmlformats.org/officeDocument/2006/relationships/slide" Target="slides/slide2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74" Type="http://schemas.openxmlformats.org/officeDocument/2006/relationships/notesMaster" Target="notesMasters/notesMaster1.xml"/><Relationship Id="rId79" Type="http://schemas.openxmlformats.org/officeDocument/2006/relationships/font" Target="fonts/font5.fntdata"/><Relationship Id="rId5" Type="http://schemas.openxmlformats.org/officeDocument/2006/relationships/slideMaster" Target="slideMasters/slideMaster5.xml"/><Relationship Id="rId90" Type="http://schemas.openxmlformats.org/officeDocument/2006/relationships/font" Target="fonts/font16.fntdata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font" Target="fonts/font6.fntdata"/><Relationship Id="rId85" Type="http://schemas.openxmlformats.org/officeDocument/2006/relationships/font" Target="fonts/font11.fntdata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font" Target="fonts/font1.fntdata"/><Relationship Id="rId83" Type="http://schemas.openxmlformats.org/officeDocument/2006/relationships/font" Target="fonts/font9.fntdata"/><Relationship Id="rId88" Type="http://schemas.openxmlformats.org/officeDocument/2006/relationships/font" Target="fonts/font14.fntdata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font" Target="fonts/font4.fntdata"/><Relationship Id="rId81" Type="http://schemas.openxmlformats.org/officeDocument/2006/relationships/font" Target="fonts/font7.fntdata"/><Relationship Id="rId86" Type="http://schemas.openxmlformats.org/officeDocument/2006/relationships/font" Target="fonts/font12.fntdata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font" Target="fonts/font2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Relationship Id="rId24" Type="http://schemas.openxmlformats.org/officeDocument/2006/relationships/slide" Target="slides/slide15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66" Type="http://schemas.openxmlformats.org/officeDocument/2006/relationships/slide" Target="slides/slide57.xml"/><Relationship Id="rId87" Type="http://schemas.openxmlformats.org/officeDocument/2006/relationships/font" Target="fonts/font13.fntdata"/><Relationship Id="rId61" Type="http://schemas.openxmlformats.org/officeDocument/2006/relationships/slide" Target="slides/slide52.xml"/><Relationship Id="rId82" Type="http://schemas.openxmlformats.org/officeDocument/2006/relationships/font" Target="fonts/font8.fntdata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56" Type="http://schemas.openxmlformats.org/officeDocument/2006/relationships/slide" Target="slides/slide47.xml"/><Relationship Id="rId77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14CD-246F-4A1C-9680-06011F50A2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373469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2896150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94657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B48A6-23EC-4107-B2ED-FFB77AA970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582021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46038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7956316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159159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676072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640411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009823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41AA2C-D4BA-B306-1CD2-51E4D5623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6A7ECAE4-E063-01BC-158F-5A4DA36241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72CBA8CE-1926-2B0D-8613-859F9EBF12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E6D060A5-BBB5-6DB7-AF15-508D503BA5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90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181912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8B1CC-30D9-DC2E-95CC-7E18FCCFE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978071EA-0D6D-6AC3-667D-A8343D604ED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D323FD7C-F51B-7B50-E793-10027C7898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765FEFB1-4D7C-79FA-72FE-8FA4C5C3C8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742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24C114-5110-1D4E-FD98-4FCE49B05E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F17F8A57-FC0D-A98F-705B-580C21FA6B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DA61C6E8-499C-1381-0DBC-60D1076E36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8FD938BE-5C47-152C-B79F-9CEBD3AE89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20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82A28-C5AB-5C80-229A-42B30F0BE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3D21E10D-1C54-8C1D-31A0-5238BE209C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B20AAB8F-DF39-ACF1-78C2-9AFF3B9F0C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84719890-402E-0EAA-2C2A-DB3D50D6CD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620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A1546-E28B-9361-EDB0-EAEA494DD1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675AC35C-6864-1696-A563-8886B4FFA3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A280F6D2-4951-D4E1-F709-62D828831B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48D05429-6AD8-2A38-353E-38122B81FA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975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2DD17-BC79-2CCC-E912-76A071E2D1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E17B9BBB-482C-249C-9D29-B3C3C4EA4F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883C0D16-23CA-9617-FA19-67F4A39431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0891E357-0541-4A4D-2708-5C98F2AE43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5520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5F312-77A2-D2BC-325A-9EA969F71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D4B061B6-0392-E38D-8DE1-E320056924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AF6E5E6A-0118-597B-7CB4-F4B05FF8A6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A3C636DF-585A-505F-39B9-9E5CEBC0EF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6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7C6E3E-BBA6-5B0D-118B-A8CA6E4DA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>
            <a:extLst>
              <a:ext uri="{FF2B5EF4-FFF2-40B4-BE49-F238E27FC236}">
                <a16:creationId xmlns:a16="http://schemas.microsoft.com/office/drawing/2014/main" id="{AF90DD1E-0DE0-2A7F-3CAC-F77D3B3284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>
            <a:extLst>
              <a:ext uri="{FF2B5EF4-FFF2-40B4-BE49-F238E27FC236}">
                <a16:creationId xmlns:a16="http://schemas.microsoft.com/office/drawing/2014/main" id="{907D43A6-DA3B-C153-64EB-2A68DB91B2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2FA1AD94-592A-FBC8-9623-1C614D4BEE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535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2/9/2024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2/9/2024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9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Jesus and Nicodemus">
            <a:extLst>
              <a:ext uri="{FF2B5EF4-FFF2-40B4-BE49-F238E27FC236}">
                <a16:creationId xmlns:a16="http://schemas.microsoft.com/office/drawing/2014/main" id="{A8507A87-919A-ED92-7CE7-7BBA0EAE3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483990" cy="1321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8B1668-FC84-4AF0-924A-1CDA11056D3E}"/>
              </a:ext>
            </a:extLst>
          </p:cNvPr>
          <p:cNvSpPr txBox="1"/>
          <p:nvPr/>
        </p:nvSpPr>
        <p:spPr>
          <a:xfrm>
            <a:off x="-23223" y="8028186"/>
            <a:ext cx="23422973" cy="4708981"/>
          </a:xfrm>
          <a:prstGeom prst="rect">
            <a:avLst/>
          </a:prstGeom>
          <a:noFill/>
          <a:effectLst>
            <a:glow rad="254000">
              <a:schemeClr val="bg1">
                <a:alpha val="94000"/>
              </a:schemeClr>
            </a:glow>
            <a:reflection blurRad="76200" stA="45000" endPos="14000" dist="17780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0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glow rad="152400">
                    <a:srgbClr val="FFFFFF"/>
                  </a:glow>
                  <a:reflection stA="54000" endPos="0" dir="5400000" sy="-90000" algn="bl" rotWithShape="0"/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Alla hekk ħabb lid-dinja li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t-MT" sz="15000" b="0" i="0" u="none" strike="noStrike" kern="1200" cap="none" spc="0" normalizeH="0" baseline="0" noProof="0" dirty="0">
                <a:ln w="0"/>
                <a:solidFill>
                  <a:srgbClr val="000000"/>
                </a:solidFill>
                <a:effectLst>
                  <a:glow rad="152400">
                    <a:srgbClr val="FFFFFF"/>
                  </a:glow>
                  <a:reflection stA="54000" endPos="0" dir="5400000" sy="-90000" algn="bl" rotWithShape="0"/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ta lil Ibnu l-waħdieni</a:t>
            </a:r>
          </a:p>
        </p:txBody>
      </p:sp>
    </p:spTree>
    <p:extLst>
      <p:ext uri="{BB962C8B-B14F-4D97-AF65-F5344CB8AC3E}">
        <p14:creationId xmlns:p14="http://schemas.microsoft.com/office/powerpoint/2010/main" val="762327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DDDAA-CC0B-467F-C69E-0215C9423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2E893E59-0ABA-2B0F-C1B0-66DA065AB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35" y="49200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u </a:t>
            </a:r>
            <a:r>
              <a:rPr lang="en-US" altLang="en-US" sz="16000" dirty="0" err="1">
                <a:latin typeface="Times New Roman" pitchFamily="18" charset="0"/>
              </a:rPr>
              <a:t>baqgħu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suġġetti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għalih</a:t>
            </a:r>
            <a:r>
              <a:rPr lang="en-US" altLang="en-US" sz="16000" dirty="0">
                <a:latin typeface="Times New Roman" pitchFamily="18" charset="0"/>
              </a:rPr>
              <a:t> u għal </a:t>
            </a:r>
            <a:r>
              <a:rPr lang="en-US" altLang="en-US" sz="16000" dirty="0" err="1">
                <a:latin typeface="Times New Roman" pitchFamily="18" charset="0"/>
              </a:rPr>
              <a:t>uliedu</a:t>
            </a:r>
            <a:r>
              <a:rPr lang="en-US" altLang="en-US" sz="16000" dirty="0">
                <a:latin typeface="Times New Roman" pitchFamily="18" charset="0"/>
              </a:rPr>
              <a:t>, sa ma </a:t>
            </a:r>
            <a:r>
              <a:rPr lang="en-US" altLang="en-US" sz="16000" dirty="0" err="1">
                <a:latin typeface="Times New Roman" pitchFamily="18" charset="0"/>
              </a:rPr>
              <a:t>ġew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spc="-300" dirty="0" err="1">
                <a:latin typeface="Times New Roman" pitchFamily="18" charset="0"/>
              </a:rPr>
              <a:t>jaħkmu</a:t>
            </a:r>
            <a:r>
              <a:rPr lang="en-US" altLang="en-US" sz="16000" spc="-300" dirty="0">
                <a:latin typeface="Times New Roman" pitchFamily="18" charset="0"/>
              </a:rPr>
              <a:t> </a:t>
            </a:r>
            <a:r>
              <a:rPr lang="en-US" altLang="en-US" sz="16000" spc="-300" dirty="0" err="1">
                <a:latin typeface="Times New Roman" pitchFamily="18" charset="0"/>
              </a:rPr>
              <a:t>fuqhom</a:t>
            </a:r>
            <a:r>
              <a:rPr lang="en-US" altLang="en-US" sz="16000" spc="-300" dirty="0">
                <a:latin typeface="Times New Roman" pitchFamily="18" charset="0"/>
              </a:rPr>
              <a:t> il-</a:t>
            </a:r>
            <a:r>
              <a:rPr lang="en-US" altLang="en-US" sz="16000" spc="-300" dirty="0" err="1">
                <a:latin typeface="Times New Roman" pitchFamily="18" charset="0"/>
              </a:rPr>
              <a:t>Persjani</a:t>
            </a:r>
            <a:r>
              <a:rPr lang="en-US" altLang="en-US" sz="16000" spc="-300" dirty="0">
                <a:latin typeface="Times New Roman" pitchFamily="18" charset="0"/>
              </a:rPr>
              <a:t>. </a:t>
            </a:r>
            <a:r>
              <a:rPr lang="en-US" altLang="en-US" sz="16000" dirty="0">
                <a:latin typeface="Times New Roman" pitchFamily="18" charset="0"/>
              </a:rPr>
              <a:t>Hekk </a:t>
            </a:r>
            <a:r>
              <a:rPr lang="en-US" altLang="en-US" sz="16000" dirty="0" err="1">
                <a:latin typeface="Times New Roman" pitchFamily="18" charset="0"/>
              </a:rPr>
              <a:t>seħħ</a:t>
            </a:r>
            <a:r>
              <a:rPr lang="en-US" altLang="en-US" sz="16000" dirty="0">
                <a:latin typeface="Times New Roman" pitchFamily="18" charset="0"/>
              </a:rPr>
              <a:t> dak li </a:t>
            </a:r>
            <a:r>
              <a:rPr lang="en-US" altLang="en-US" sz="16000" dirty="0" err="1">
                <a:latin typeface="Times New Roman" pitchFamily="18" charset="0"/>
              </a:rPr>
              <a:t>qal</a:t>
            </a:r>
            <a:r>
              <a:rPr lang="en-US" altLang="en-US" sz="16000" dirty="0">
                <a:latin typeface="Times New Roman" pitchFamily="18" charset="0"/>
              </a:rPr>
              <a:t> Alla </a:t>
            </a:r>
            <a:r>
              <a:rPr lang="en-US" altLang="en-US" sz="16000" dirty="0" err="1">
                <a:latin typeface="Times New Roman" pitchFamily="18" charset="0"/>
              </a:rPr>
              <a:t>b’fomm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Ġeremija</a:t>
            </a:r>
            <a:r>
              <a:rPr lang="en-US" altLang="en-US" sz="16000" dirty="0">
                <a:latin typeface="Times New Roman" pitchFamily="18" charset="0"/>
              </a:rPr>
              <a:t>:</a:t>
            </a:r>
            <a:endParaRPr lang="mt-MT" altLang="en-US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74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187C8-9C9F-799E-9509-1F30EB3F4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0E302F93-8A9F-A81F-AB18-24426040D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6000" b="1" i="1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Sakemm</a:t>
            </a:r>
            <a:r>
              <a:rPr lang="en-US" altLang="en-US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tgawdi</a:t>
            </a:r>
            <a:r>
              <a:rPr lang="en-US" altLang="en-US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l-art </a:t>
            </a:r>
            <a:endParaRPr lang="mt-MT" altLang="en-US" sz="16000" b="1" i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b="1" i="1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mistrieħ</a:t>
            </a:r>
            <a:r>
              <a:rPr lang="en-US" altLang="en-US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6000" b="1" i="1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Sibtijietha</a:t>
            </a:r>
            <a:r>
              <a:rPr lang="en-US" altLang="en-US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ma </a:t>
            </a:r>
            <a:r>
              <a:rPr lang="en-US" altLang="en-US" sz="16000" b="1" i="1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tinħadimx</a:t>
            </a:r>
            <a:r>
              <a:rPr lang="en-US" altLang="en-US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l-art </a:t>
            </a:r>
            <a:r>
              <a:rPr lang="en-US" altLang="en-US" sz="16000" b="1" i="1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iż-żmien</a:t>
            </a:r>
            <a:r>
              <a:rPr lang="en-US" altLang="en-US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kollu tal-</a:t>
            </a:r>
            <a:r>
              <a:rPr lang="en-US" altLang="en-US" sz="16000" b="1" i="1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ħerba</a:t>
            </a:r>
            <a:r>
              <a:rPr lang="en-US" altLang="en-US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tagħha</a:t>
            </a:r>
            <a:r>
              <a:rPr lang="en-US" altLang="en-US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sa ma </a:t>
            </a:r>
            <a:r>
              <a:rPr lang="en-US" altLang="en-US" sz="16000" b="1" i="1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jgħaddu</a:t>
            </a:r>
            <a:r>
              <a:rPr lang="en-US" altLang="en-US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spc="-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sebgħin</a:t>
            </a:r>
            <a:r>
              <a:rPr lang="en-US" altLang="en-US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sena”.</a:t>
            </a:r>
          </a:p>
        </p:txBody>
      </p:sp>
    </p:spTree>
    <p:extLst>
      <p:ext uri="{BB962C8B-B14F-4D97-AF65-F5344CB8AC3E}">
        <p14:creationId xmlns:p14="http://schemas.microsoft.com/office/powerpoint/2010/main" val="2812996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321F8-C342-4DB6-FA05-46574B334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4F6C5310-A2D2-7BD4-18A4-F53271822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02" y="56117"/>
            <a:ext cx="22898545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Fl-</a:t>
            </a:r>
            <a:r>
              <a:rPr lang="en-US" altLang="en-US" sz="16000" dirty="0" err="1">
                <a:latin typeface="Times New Roman" pitchFamily="18" charset="0"/>
              </a:rPr>
              <a:t>ewwel</a:t>
            </a:r>
            <a:r>
              <a:rPr lang="en-US" altLang="en-US" sz="16000" dirty="0">
                <a:latin typeface="Times New Roman" pitchFamily="18" charset="0"/>
              </a:rPr>
              <a:t> sena ta’ </a:t>
            </a:r>
            <a:r>
              <a:rPr lang="en-US" altLang="en-US" sz="16000" dirty="0" err="1">
                <a:latin typeface="Times New Roman" pitchFamily="18" charset="0"/>
              </a:rPr>
              <a:t>Ċiru</a:t>
            </a:r>
            <a:r>
              <a:rPr lang="en-US" altLang="en-US" sz="16000" dirty="0">
                <a:latin typeface="Times New Roman" pitchFamily="18" charset="0"/>
              </a:rPr>
              <a:t>, sultan tal-</a:t>
            </a:r>
            <a:r>
              <a:rPr lang="en-US" altLang="en-US" sz="16000" dirty="0" err="1">
                <a:latin typeface="Times New Roman" pitchFamily="18" charset="0"/>
              </a:rPr>
              <a:t>Persja</a:t>
            </a:r>
            <a:r>
              <a:rPr lang="en-US" altLang="en-US" sz="16000" dirty="0">
                <a:latin typeface="Times New Roman" pitchFamily="18" charset="0"/>
              </a:rPr>
              <a:t>, biex </a:t>
            </a:r>
            <a:r>
              <a:rPr lang="en-US" altLang="en-US" sz="16000" dirty="0" err="1">
                <a:latin typeface="Times New Roman" pitchFamily="18" charset="0"/>
              </a:rPr>
              <a:t>isseħħ</a:t>
            </a:r>
            <a:r>
              <a:rPr lang="en-US" altLang="en-US" sz="16000" dirty="0">
                <a:latin typeface="Times New Roman" pitchFamily="18" charset="0"/>
              </a:rPr>
              <a:t> il-</a:t>
            </a:r>
            <a:r>
              <a:rPr lang="en-US" altLang="en-US" sz="16000" dirty="0" err="1">
                <a:latin typeface="Times New Roman" pitchFamily="18" charset="0"/>
              </a:rPr>
              <a:t>kelma</a:t>
            </a:r>
            <a:r>
              <a:rPr lang="en-US" altLang="en-US" sz="16000" dirty="0">
                <a:latin typeface="Times New Roman" pitchFamily="18" charset="0"/>
              </a:rPr>
              <a:t> tal-Mulej li </a:t>
            </a:r>
            <a:r>
              <a:rPr lang="en-US" altLang="en-US" sz="16000" dirty="0" err="1">
                <a:latin typeface="Times New Roman" pitchFamily="18" charset="0"/>
              </a:rPr>
              <a:t>kienet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intqalet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b’fomm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Ġeremija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endParaRPr lang="mt-MT" altLang="en-US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467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791C8-5B50-A90C-CAAB-0694D17B7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1CDB2317-63DF-1E83-39DB-BD5F1F233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02" y="56117"/>
            <a:ext cx="22898545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il-Mulej </a:t>
            </a:r>
            <a:r>
              <a:rPr lang="en-US" altLang="en-US" sz="16000" dirty="0" err="1">
                <a:latin typeface="Times New Roman" pitchFamily="18" charset="0"/>
              </a:rPr>
              <a:t>qanqal</a:t>
            </a:r>
            <a:r>
              <a:rPr lang="en-US" altLang="en-US" sz="16000" dirty="0">
                <a:latin typeface="Times New Roman" pitchFamily="18" charset="0"/>
              </a:rPr>
              <a:t> lil </a:t>
            </a:r>
            <a:r>
              <a:rPr lang="en-US" altLang="en-US" sz="16000" dirty="0" err="1">
                <a:latin typeface="Times New Roman" pitchFamily="18" charset="0"/>
              </a:rPr>
              <a:t>Ċiru</a:t>
            </a:r>
            <a:r>
              <a:rPr lang="en-US" altLang="en-US" sz="16000" dirty="0">
                <a:latin typeface="Times New Roman" pitchFamily="18" charset="0"/>
              </a:rPr>
              <a:t>, sultan tal-</a:t>
            </a:r>
            <a:r>
              <a:rPr lang="en-US" altLang="en-US" sz="16000" dirty="0" err="1">
                <a:latin typeface="Times New Roman" pitchFamily="18" charset="0"/>
              </a:rPr>
              <a:t>Persja</a:t>
            </a:r>
            <a:r>
              <a:rPr lang="en-US" altLang="en-US" sz="16000" dirty="0">
                <a:latin typeface="Times New Roman" pitchFamily="18" charset="0"/>
              </a:rPr>
              <a:t>, u dan </a:t>
            </a:r>
            <a:r>
              <a:rPr lang="en-US" altLang="en-US" sz="16000" dirty="0" err="1">
                <a:latin typeface="Times New Roman" pitchFamily="18" charset="0"/>
              </a:rPr>
              <a:t>xandar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proklama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fis-saltna</a:t>
            </a:r>
            <a:r>
              <a:rPr lang="en-US" altLang="en-US" sz="16000" dirty="0">
                <a:latin typeface="Times New Roman" pitchFamily="18" charset="0"/>
              </a:rPr>
              <a:t> tiegħu kollha, </a:t>
            </a:r>
            <a:r>
              <a:rPr lang="en-US" altLang="en-US" sz="16000" dirty="0" err="1">
                <a:latin typeface="Times New Roman" pitchFamily="18" charset="0"/>
              </a:rPr>
              <a:t>saħansitra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bil</a:t>
            </a:r>
            <a:r>
              <a:rPr lang="en-US" altLang="en-US" sz="16000" dirty="0">
                <a:latin typeface="Times New Roman" pitchFamily="18" charset="0"/>
              </a:rPr>
              <a:t>-miktub, li </a:t>
            </a:r>
            <a:r>
              <a:rPr lang="en-US" altLang="en-US" sz="16000" dirty="0" err="1">
                <a:latin typeface="Times New Roman" pitchFamily="18" charset="0"/>
              </a:rPr>
              <a:t>kienet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tgħid</a:t>
            </a:r>
            <a:r>
              <a:rPr lang="en-US" altLang="en-US" sz="16000" dirty="0">
                <a:latin typeface="Times New Roman" pitchFamily="18" charset="0"/>
              </a:rPr>
              <a:t>:</a:t>
            </a:r>
            <a:endParaRPr lang="mt-MT" altLang="en-US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04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850A4-7769-35CF-5DA0-EBF5494FF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7BECA1BF-7FD7-8533-F9AB-4B512E140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02" y="1273355"/>
            <a:ext cx="22898545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291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“Dan jgħid </a:t>
            </a:r>
            <a:r>
              <a:rPr lang="en-US" altLang="en-US" sz="16000" b="1" i="1" dirty="0" err="1">
                <a:solidFill>
                  <a:srgbClr val="291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Ċiru</a:t>
            </a:r>
            <a:r>
              <a:rPr lang="en-US" altLang="en-US" sz="16000" b="1" i="1" dirty="0">
                <a:solidFill>
                  <a:srgbClr val="291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sultan tal-</a:t>
            </a:r>
            <a:r>
              <a:rPr lang="en-US" altLang="en-US" sz="16000" b="1" i="1" dirty="0" err="1">
                <a:solidFill>
                  <a:srgbClr val="291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Persja</a:t>
            </a:r>
            <a:r>
              <a:rPr lang="en-US" altLang="en-US" sz="16000" b="1" i="1" dirty="0">
                <a:solidFill>
                  <a:srgbClr val="291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‘Il-Mulej, Alla tas-sema, </a:t>
            </a:r>
            <a:r>
              <a:rPr lang="en-US" altLang="en-US" sz="16000" b="1" i="1" dirty="0" err="1">
                <a:solidFill>
                  <a:srgbClr val="291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tani</a:t>
            </a:r>
            <a:r>
              <a:rPr lang="en-US" altLang="en-US" sz="16000" b="1" i="1" dirty="0">
                <a:solidFill>
                  <a:srgbClr val="291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291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f’idejja</a:t>
            </a:r>
            <a:r>
              <a:rPr lang="en-US" altLang="en-US" sz="16000" b="1" i="1" dirty="0">
                <a:solidFill>
                  <a:srgbClr val="291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2912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291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</a:t>
            </a:r>
            <a:r>
              <a:rPr lang="en-US" altLang="en-US" sz="16000" b="1" i="1" dirty="0" err="1">
                <a:solidFill>
                  <a:srgbClr val="291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saltniet</a:t>
            </a:r>
            <a:r>
              <a:rPr lang="en-US" altLang="en-US" sz="16000" b="1" i="1" dirty="0">
                <a:solidFill>
                  <a:srgbClr val="291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kollha tal-art, </a:t>
            </a:r>
            <a:endParaRPr lang="mt-MT" altLang="en-US" sz="16000" b="1" i="1" dirty="0">
              <a:solidFill>
                <a:srgbClr val="2912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37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8A673-9059-61B1-14B7-E6B3E8FB8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1D06DAF5-4839-5988-ED22-397BE4657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040" y="2505255"/>
            <a:ext cx="22898545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291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hu </a:t>
            </a:r>
            <a:r>
              <a:rPr lang="en-US" altLang="en-US" sz="16000" b="1" i="1" dirty="0" err="1">
                <a:solidFill>
                  <a:srgbClr val="291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qabbadni</a:t>
            </a:r>
            <a:r>
              <a:rPr lang="en-US" altLang="en-US" sz="16000" b="1" i="1" dirty="0">
                <a:solidFill>
                  <a:srgbClr val="291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291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nibnilu</a:t>
            </a:r>
            <a:r>
              <a:rPr lang="en-US" altLang="en-US" sz="16000" b="1" i="1" dirty="0">
                <a:solidFill>
                  <a:srgbClr val="291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291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tempju</a:t>
            </a:r>
            <a:r>
              <a:rPr lang="en-US" altLang="en-US" sz="16000" b="1" i="1" dirty="0">
                <a:solidFill>
                  <a:srgbClr val="291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291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f’Ġerusalemm</a:t>
            </a:r>
            <a:r>
              <a:rPr lang="en-US" altLang="en-US" sz="16000" b="1" i="1" dirty="0">
                <a:solidFill>
                  <a:srgbClr val="291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hi </a:t>
            </a:r>
            <a:r>
              <a:rPr lang="en-US" altLang="en-US" sz="16000" b="1" i="1" dirty="0" err="1">
                <a:solidFill>
                  <a:srgbClr val="291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f’Ġuda</a:t>
            </a:r>
            <a:r>
              <a:rPr lang="en-US" altLang="en-US" sz="16000" b="1" i="1" dirty="0">
                <a:solidFill>
                  <a:srgbClr val="291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altLang="en-US" sz="16000" b="1" i="1" dirty="0">
              <a:solidFill>
                <a:srgbClr val="2912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910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E97E3-3899-ABD7-6EA0-910B783155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9E1267C7-B550-2742-707D-B6B7D6A07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602" y="2505255"/>
            <a:ext cx="22898545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291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Kull min </a:t>
            </a:r>
            <a:r>
              <a:rPr lang="en-US" altLang="en-US" sz="16000" b="1" i="1" dirty="0" err="1">
                <a:solidFill>
                  <a:srgbClr val="291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minnkom</a:t>
            </a:r>
            <a:r>
              <a:rPr lang="en-US" altLang="en-US" sz="16000" b="1" i="1" dirty="0">
                <a:solidFill>
                  <a:srgbClr val="291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 mill-</a:t>
            </a:r>
            <a:r>
              <a:rPr lang="en-US" altLang="en-US" sz="16000" b="1" i="1" dirty="0" err="1">
                <a:solidFill>
                  <a:srgbClr val="291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poplu</a:t>
            </a:r>
            <a:r>
              <a:rPr lang="en-US" altLang="en-US" sz="16000" b="1" i="1" dirty="0">
                <a:solidFill>
                  <a:srgbClr val="291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tiegħu, </a:t>
            </a:r>
            <a:r>
              <a:rPr lang="en-US" altLang="en-US" sz="16000" b="1" i="1" dirty="0" err="1">
                <a:solidFill>
                  <a:srgbClr val="291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altLang="en-US" sz="16000" b="1" i="1" dirty="0">
                <a:solidFill>
                  <a:srgbClr val="291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jkun il-Mulej </a:t>
            </a:r>
            <a:r>
              <a:rPr lang="en-US" altLang="en-US" sz="16000" b="1" i="1" dirty="0" err="1">
                <a:solidFill>
                  <a:srgbClr val="291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miegħu</a:t>
            </a:r>
            <a:r>
              <a:rPr lang="en-US" altLang="en-US" sz="16000" b="1" i="1" dirty="0">
                <a:solidFill>
                  <a:srgbClr val="291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6000" b="1" i="1" dirty="0" err="1">
                <a:solidFill>
                  <a:srgbClr val="291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jitlà</a:t>
            </a:r>
            <a:r>
              <a:rPr lang="mt-MT" altLang="en-US" sz="16000" b="1" i="1" dirty="0">
                <a:solidFill>
                  <a:srgbClr val="291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altLang="en-US" sz="16000" b="1" i="1" dirty="0">
                <a:solidFill>
                  <a:srgbClr val="29123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  <a:endParaRPr lang="mt-MT" altLang="en-US" sz="16000" b="1" i="1" dirty="0">
              <a:solidFill>
                <a:srgbClr val="29123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81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563690"/>
            <a:ext cx="23389139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28515" y="2483570"/>
            <a:ext cx="22538504" cy="10053277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Jeħilli lsieni </a:t>
            </a:r>
          </a:p>
          <a:p>
            <a:pPr algn="ctr" eaLnBrk="1" hangingPunct="1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mas-saqaf ta’ ħalqi,</a:t>
            </a:r>
          </a:p>
          <a:p>
            <a:pPr algn="ctr" eaLnBrk="1" hangingPunct="1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 ma niftakarx fik, Ġerusalemm!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430623" y="0"/>
            <a:ext cx="19155862" cy="266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502061" y="1274149"/>
            <a:ext cx="22538504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F’xatt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ix-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xmajjar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Babilonja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hemm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qgħadna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bilqiegħda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bkejna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466745" y="3055503"/>
            <a:ext cx="20609135" cy="6490569"/>
          </a:xfrm>
        </p:spPr>
        <p:txBody>
          <a:bodyPr anchor="t"/>
          <a:lstStyle/>
          <a:p>
            <a:pPr eaLnBrk="1" hangingPunct="1"/>
            <a:r>
              <a:rPr lang="en-US" altLang="en-US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</a:t>
            </a:r>
            <a:r>
              <a:rPr lang="en-US" altLang="en-US" sz="1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mit-Tieni</a:t>
            </a:r>
            <a:r>
              <a:rPr lang="en-US" altLang="en-US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br>
              <a:rPr lang="mt-MT" altLang="en-US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tal-Kronaki</a:t>
            </a:r>
            <a:b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pl-PL" altLang="en-US" sz="1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2 Kron 36:14-16,19-23</a:t>
            </a:r>
            <a:br>
              <a:rPr lang="en-GB" sz="155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6CB83A-5BF6-46DA-6898-4B494D1F0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>
            <a:extLst>
              <a:ext uri="{FF2B5EF4-FFF2-40B4-BE49-F238E27FC236}">
                <a16:creationId xmlns:a16="http://schemas.microsoft.com/office/drawing/2014/main" id="{1BCE9613-D1B6-CCD6-5A30-E9B08AC17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061" y="2505255"/>
            <a:ext cx="22538504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aħna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niftakru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f’Sijon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Mas-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siġar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luq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dendilna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ċ-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ċetri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0047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-26194" y="1304133"/>
            <a:ext cx="23399750" cy="999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9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9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Jeħilli lsieni </a:t>
            </a:r>
          </a:p>
          <a:p>
            <a:pPr algn="ctr" eaLnBrk="1" hangingPunct="1">
              <a:defRPr/>
            </a:pPr>
            <a:r>
              <a:rPr lang="mt-MT" sz="159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mas-saqaf ta’ ħalqi,</a:t>
            </a:r>
          </a:p>
          <a:p>
            <a:pPr algn="ctr" eaLnBrk="1" hangingPunct="1">
              <a:defRPr/>
            </a:pPr>
            <a:r>
              <a:rPr lang="mt-MT" sz="159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 ma niftakarx fik, Ġerusalemm!</a:t>
            </a:r>
            <a:endParaRPr lang="en-US" sz="159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322611" y="1427244"/>
            <a:ext cx="22754528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hemm, dawk li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ijassruna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talbuna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ngħannulhom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għanja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D9AB37-0DB8-9C03-029F-FA1124616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>
            <a:extLst>
              <a:ext uri="{FF2B5EF4-FFF2-40B4-BE49-F238E27FC236}">
                <a16:creationId xmlns:a16="http://schemas.microsoft.com/office/drawing/2014/main" id="{9E576CBF-562F-F066-7064-01DE86AAC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611" y="84498"/>
            <a:ext cx="22754528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dawk li hemm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għakksuna</a:t>
            </a:r>
            <a:endParaRPr lang="en-US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stennew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ferħ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Għannulna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għana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6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Sijon</a:t>
            </a:r>
            <a:r>
              <a:rPr lang="en-US" altLang="en-US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727539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178595" y="1304133"/>
            <a:ext cx="23149147" cy="999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9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9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Jeħilli lsieni </a:t>
            </a:r>
          </a:p>
          <a:p>
            <a:pPr algn="ctr" eaLnBrk="1" hangingPunct="1">
              <a:defRPr/>
            </a:pPr>
            <a:r>
              <a:rPr lang="mt-MT" sz="159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mas-saqaf ta’ ħalqi,</a:t>
            </a:r>
          </a:p>
          <a:p>
            <a:pPr algn="ctr" eaLnBrk="1" hangingPunct="1">
              <a:defRPr/>
            </a:pPr>
            <a:r>
              <a:rPr lang="mt-MT" sz="159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 ma niftakarx fik, Ġerusalemm!</a:t>
            </a:r>
            <a:endParaRPr lang="en-US" sz="159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0" y="2505255"/>
            <a:ext cx="2339975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Kif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nistgħu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ngħannu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tal-Mulej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f’art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barranija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4668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C63F6-F3D2-6A50-C8A8-4A6B68CDF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>
            <a:extLst>
              <a:ext uri="{FF2B5EF4-FFF2-40B4-BE49-F238E27FC236}">
                <a16:creationId xmlns:a16="http://schemas.microsoft.com/office/drawing/2014/main" id="{1B56C131-2BE0-50FE-8893-1CCD7281E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04461"/>
            <a:ext cx="2339975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Tibbiesli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leminija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qatt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ninsa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Ġerusalemm!</a:t>
            </a:r>
          </a:p>
        </p:txBody>
      </p:sp>
    </p:spTree>
    <p:extLst>
      <p:ext uri="{BB962C8B-B14F-4D97-AF65-F5344CB8AC3E}">
        <p14:creationId xmlns:p14="http://schemas.microsoft.com/office/powerpoint/2010/main" val="480768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0" y="1304927"/>
            <a:ext cx="23365171" cy="999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9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9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Jeħilli lsieni </a:t>
            </a:r>
          </a:p>
          <a:p>
            <a:pPr algn="ctr" eaLnBrk="1" hangingPunct="1">
              <a:defRPr/>
            </a:pPr>
            <a:r>
              <a:rPr lang="mt-MT" sz="159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mas-saqaf ta’ ħalqi,</a:t>
            </a:r>
          </a:p>
          <a:p>
            <a:pPr algn="ctr" eaLnBrk="1" hangingPunct="1">
              <a:defRPr/>
            </a:pPr>
            <a:r>
              <a:rPr lang="mt-MT" sz="159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 ma niftakarx fik, Ġerusalemm!</a:t>
            </a:r>
            <a:endParaRPr lang="en-US" sz="159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858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-15925" y="2505255"/>
            <a:ext cx="2339975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Jeħilli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lsieni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mas-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saqaf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ħalqi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 ma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niftakarx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9189754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2D4205-0684-4293-3510-4F5DD4844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>
            <a:extLst>
              <a:ext uri="{FF2B5EF4-FFF2-40B4-BE49-F238E27FC236}">
                <a16:creationId xmlns:a16="http://schemas.microsoft.com/office/drawing/2014/main" id="{B8854706-0500-1B28-ED8A-FB50883FC9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618" y="2504461"/>
            <a:ext cx="23399750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 ma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nżommx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’il Ġerusalemm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’il fuq minn kull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ferħ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tiegħi!</a:t>
            </a:r>
          </a:p>
        </p:txBody>
      </p:sp>
    </p:spTree>
    <p:extLst>
      <p:ext uri="{BB962C8B-B14F-4D97-AF65-F5344CB8AC3E}">
        <p14:creationId xmlns:p14="http://schemas.microsoft.com/office/powerpoint/2010/main" val="510644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538635" y="49200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F’dak </a:t>
            </a:r>
            <a:r>
              <a:rPr lang="en-US" altLang="en-US" sz="16000" dirty="0" err="1">
                <a:latin typeface="Times New Roman" pitchFamily="18" charset="0"/>
              </a:rPr>
              <a:t>iż-żmien</a:t>
            </a:r>
            <a:r>
              <a:rPr lang="en-US" altLang="en-US" sz="16000" dirty="0">
                <a:latin typeface="Times New Roman" pitchFamily="18" charset="0"/>
              </a:rPr>
              <a:t>, il-</a:t>
            </a:r>
            <a:r>
              <a:rPr lang="en-US" altLang="en-US" sz="16000" dirty="0" err="1">
                <a:latin typeface="Times New Roman" pitchFamily="18" charset="0"/>
              </a:rPr>
              <a:t>kbarat</a:t>
            </a:r>
            <a:r>
              <a:rPr lang="en-US" altLang="en-US" sz="16000" dirty="0">
                <a:latin typeface="Times New Roman" pitchFamily="18" charset="0"/>
              </a:rPr>
              <a:t> kollha tal-</a:t>
            </a:r>
            <a:r>
              <a:rPr lang="en-US" altLang="en-US" sz="16000" dirty="0" err="1">
                <a:latin typeface="Times New Roman" pitchFamily="18" charset="0"/>
              </a:rPr>
              <a:t>qassisin</a:t>
            </a:r>
            <a:r>
              <a:rPr lang="en-US" altLang="en-US" sz="16000" dirty="0">
                <a:latin typeface="Times New Roman" pitchFamily="18" charset="0"/>
              </a:rPr>
              <a:t> u l-</a:t>
            </a:r>
            <a:r>
              <a:rPr lang="en-US" altLang="en-US" sz="16000" dirty="0" err="1">
                <a:latin typeface="Times New Roman" pitchFamily="18" charset="0"/>
              </a:rPr>
              <a:t>poplu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komplew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jidinbu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jagħmlu</a:t>
            </a:r>
            <a:r>
              <a:rPr lang="en-US" altLang="en-US" sz="16000" dirty="0">
                <a:latin typeface="Times New Roman" pitchFamily="18" charset="0"/>
              </a:rPr>
              <a:t> l-</a:t>
            </a:r>
            <a:r>
              <a:rPr lang="en-US" altLang="en-US" sz="16000" dirty="0" err="1">
                <a:latin typeface="Times New Roman" pitchFamily="18" charset="0"/>
              </a:rPr>
              <a:t>qżiżijiet</a:t>
            </a:r>
            <a:r>
              <a:rPr lang="en-US" altLang="en-US" sz="16000" dirty="0">
                <a:latin typeface="Times New Roman" pitchFamily="18" charset="0"/>
              </a:rPr>
              <a:t> kollha tal-</a:t>
            </a:r>
            <a:r>
              <a:rPr lang="en-US" altLang="en-US" sz="16000" dirty="0" err="1">
                <a:latin typeface="Times New Roman" pitchFamily="18" charset="0"/>
              </a:rPr>
              <a:t>ġnus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endParaRPr lang="mt-MT" altLang="en-US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0" y="1304133"/>
            <a:ext cx="23365171" cy="999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59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59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Jeħilli lsieni </a:t>
            </a:r>
          </a:p>
          <a:p>
            <a:pPr algn="ctr" eaLnBrk="1" hangingPunct="1">
              <a:defRPr/>
            </a:pPr>
            <a:r>
              <a:rPr lang="mt-MT" sz="159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mas-saqaf ta’ ħalqi,</a:t>
            </a:r>
          </a:p>
          <a:p>
            <a:pPr algn="ctr" eaLnBrk="1" hangingPunct="1">
              <a:defRPr/>
            </a:pPr>
            <a:r>
              <a:rPr lang="mt-MT" sz="159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jekk ma niftakarx fik, Ġerusalemm!</a:t>
            </a:r>
            <a:endParaRPr lang="en-US" sz="159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7147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610073" y="1583470"/>
            <a:ext cx="22322480" cy="9433048"/>
          </a:xfrm>
        </p:spPr>
        <p:txBody>
          <a:bodyPr anchor="t"/>
          <a:lstStyle/>
          <a:p>
            <a:pPr eaLnBrk="1" hangingPunct="1"/>
            <a:r>
              <a:rPr lang="it-IT" altLang="en-US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mill-Ittra ta’</a:t>
            </a:r>
            <a:br>
              <a:rPr lang="mt-MT" altLang="en-US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it-IT" altLang="en-US" sz="16000" b="1" dirty="0">
                <a:solidFill>
                  <a:srgbClr val="0022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Pawl Appostlu </a:t>
            </a:r>
            <a:br>
              <a:rPr lang="mt-MT" altLang="en-US" sz="16000" b="1" dirty="0">
                <a:solidFill>
                  <a:srgbClr val="0022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it-IT" altLang="en-US" sz="16000" b="1" dirty="0">
                <a:solidFill>
                  <a:srgbClr val="0022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lill-Efesin</a:t>
            </a:r>
            <a:br>
              <a:rPr lang="mt-MT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kumimoji="0" lang="pl-PL" altLang="en-US" sz="1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Efes 2:4-10</a:t>
            </a:r>
            <a:br>
              <a:rPr kumimoji="0" lang="en-GB" sz="15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</a:br>
            <a:endParaRPr lang="en-US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732313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0" y="0"/>
            <a:ext cx="23399750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Ħuti, Alla, </a:t>
            </a:r>
            <a:r>
              <a:rPr kumimoji="0" lang="en-US" alt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għani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fil-</a:t>
            </a:r>
            <a:r>
              <a:rPr kumimoji="0" lang="en-US" alt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ħniena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6000" b="0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tiegħu, bis-</a:t>
            </a:r>
            <a:r>
              <a:rPr kumimoji="0" lang="en-US" altLang="en-US" sz="16000" b="0" i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saħħa</a:t>
            </a:r>
            <a:r>
              <a:rPr kumimoji="0" lang="en-US" altLang="en-US" sz="16000" b="0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tal</a:t>
            </a:r>
            <a:r>
              <a:rPr kumimoji="0" lang="mt-MT" altLang="en-US" sz="16000" b="0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-</a:t>
            </a:r>
            <a:r>
              <a:rPr kumimoji="0" lang="en-US" altLang="en-US" sz="16000" b="0" i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imħabba</a:t>
            </a:r>
            <a:r>
              <a:rPr kumimoji="0" lang="en-US" altLang="en-US" sz="16000" b="0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kbira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li </a:t>
            </a:r>
            <a:r>
              <a:rPr kumimoji="0" lang="en-US" alt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biha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ħabbna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meta </a:t>
            </a:r>
            <a:r>
              <a:rPr kumimoji="0" lang="en-US" alt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aħna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konna </a:t>
            </a:r>
            <a:r>
              <a:rPr kumimoji="0" lang="en-US" alt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mejta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minħabba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fi </a:t>
            </a:r>
            <a:r>
              <a:rPr kumimoji="0" lang="en-US" alt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dnubietna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endParaRPr kumimoji="0" lang="mt-MT" altLang="en-US" sz="1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91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5B3A5-EA60-A06F-7567-9570E2D6E2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38E8C03B-E9DA-5861-8365-6BB7F69FC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611" y="0"/>
            <a:ext cx="2282653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tana </a:t>
            </a:r>
            <a:r>
              <a:rPr kumimoji="0" lang="en-US" alt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ħajja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ġdida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flimkien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6000" b="0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ma’ Kristu </a:t>
            </a:r>
            <a:r>
              <a:rPr kumimoji="0" lang="mt-MT" altLang="en-US" sz="16000" b="0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-</a:t>
            </a:r>
            <a:r>
              <a:rPr kumimoji="0" lang="en-US" altLang="en-US" sz="16000" b="0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bi </a:t>
            </a:r>
            <a:r>
              <a:rPr kumimoji="0" lang="en-US" altLang="en-US" sz="16000" b="0" i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grazzja</a:t>
            </a:r>
            <a:r>
              <a:rPr kumimoji="0" lang="en-US" altLang="en-US" sz="16000" b="0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intom </a:t>
            </a:r>
            <a:r>
              <a:rPr kumimoji="0" lang="en-US" altLang="en-US" sz="16000" b="0" i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salvi</a:t>
            </a:r>
            <a:r>
              <a:rPr kumimoji="0" lang="en-US" altLang="en-US" sz="16000" b="0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</a:t>
            </a:r>
            <a:r>
              <a:rPr kumimoji="0" lang="en-US" altLang="en-US" sz="16000" b="0" i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Qajjimna</a:t>
            </a:r>
            <a:r>
              <a:rPr lang="mt-MT" altLang="en-US" sz="16000" spc="-3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0" lang="en-US" altLang="en-US" sz="16000" b="0" i="0" u="none" strike="noStrike" kern="1200" cap="none" spc="-30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miegħu</a:t>
            </a:r>
            <a:r>
              <a:rPr kumimoji="0" lang="en-US" altLang="en-US" sz="16000" b="0" i="0" u="none" strike="noStrike" kern="1200" cap="none" spc="-30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u </a:t>
            </a:r>
            <a:r>
              <a:rPr kumimoji="0" lang="en-US" alt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qegħedna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fis-smewwiet ma’ Kristu Ġesù, </a:t>
            </a:r>
            <a:endParaRPr kumimoji="0" lang="mt-MT" altLang="en-US" sz="1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878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15A67-40EA-22E5-A101-BC223E525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3B74DEAA-3813-3E41-8039-B5377ADBF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611" y="0"/>
            <a:ext cx="2282653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biex </a:t>
            </a:r>
            <a:r>
              <a:rPr kumimoji="0" lang="en-US" alt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juri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fiż-żminijiet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li </a:t>
            </a:r>
            <a:r>
              <a:rPr kumimoji="0" lang="en-US" alt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ġejjin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l-</a:t>
            </a:r>
            <a:r>
              <a:rPr kumimoji="0" lang="en-US" alt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għana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bla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qies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endParaRPr kumimoji="0" lang="mt-MT" altLang="en-US" sz="1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tal-</a:t>
            </a:r>
            <a:r>
              <a:rPr kumimoji="0" lang="en-US" alt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grazzja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tiegħu bit-</a:t>
            </a:r>
            <a:r>
              <a:rPr kumimoji="0" lang="en-US" alt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tjieba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li </a:t>
            </a:r>
            <a:r>
              <a:rPr kumimoji="0" lang="en-US" alt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wera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magħna fi Kristu Ġesù.</a:t>
            </a:r>
          </a:p>
        </p:txBody>
      </p:sp>
    </p:spTree>
    <p:extLst>
      <p:ext uri="{BB962C8B-B14F-4D97-AF65-F5344CB8AC3E}">
        <p14:creationId xmlns:p14="http://schemas.microsoft.com/office/powerpoint/2010/main" val="36264923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4CFD7-7570-C69D-37C1-DC7B577B6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30E05695-178F-69E1-FA43-17901B47C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045" y="1273355"/>
            <a:ext cx="2282653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0" b="0" i="0" u="none" strike="noStrike" kern="120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Intom </a:t>
            </a:r>
            <a:r>
              <a:rPr kumimoji="0" lang="en-US" altLang="en-US" sz="16000" b="0" i="0" u="none" strike="noStrike" kern="1200" cap="none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salvi</a:t>
            </a:r>
            <a:r>
              <a:rPr kumimoji="0" lang="en-US" altLang="en-US" sz="16000" b="0" i="0" u="none" strike="noStrike" kern="120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6000" b="0" i="0" u="none" strike="noStrike" kern="1200" cap="none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bil-grazzja</a:t>
            </a:r>
            <a:r>
              <a:rPr kumimoji="0" lang="en-US" altLang="en-US" sz="16000" b="0" i="0" u="none" strike="noStrike" kern="120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</a:t>
            </a:r>
            <a:r>
              <a:rPr kumimoji="0" lang="en-US" altLang="en-US" sz="16000" b="0" i="0" u="none" strike="noStrike" kern="1200" cap="none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permezz</a:t>
            </a:r>
            <a:r>
              <a:rPr kumimoji="0" lang="en-US" altLang="en-US" sz="16000" b="0" i="0" u="none" strike="noStrike" kern="120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tal-</a:t>
            </a:r>
            <a:r>
              <a:rPr kumimoji="0" lang="en-US" altLang="en-US" sz="16000" b="0" i="0" u="none" strike="noStrike" kern="1200" cap="none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fidi</a:t>
            </a:r>
            <a:r>
              <a:rPr kumimoji="0" lang="en-US" altLang="en-US" sz="16000" b="0" i="0" u="none" strike="noStrike" kern="120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; u dan</a:t>
            </a:r>
            <a:r>
              <a:rPr kumimoji="0" lang="mt-MT" altLang="en-US" sz="16000" b="0" i="0" u="none" strike="noStrike" kern="120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6000" b="0" i="0" u="none" strike="noStrike" kern="1200" cap="none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mhux</a:t>
            </a:r>
            <a:r>
              <a:rPr kumimoji="0" lang="en-US" altLang="en-US" sz="16000" b="0" i="0" u="none" strike="noStrike" kern="120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bis-</a:t>
            </a:r>
            <a:r>
              <a:rPr kumimoji="0" lang="en-US" alt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saħħa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tagħkom, imma </a:t>
            </a:r>
            <a:r>
              <a:rPr kumimoji="0" lang="en-US" alt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b’don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ta’ Alla; </a:t>
            </a:r>
            <a:endParaRPr kumimoji="0" lang="mt-MT" altLang="en-US" sz="160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7842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E4477-CE53-E231-FD51-2D2127C97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AB498B4A-BDCF-6213-8520-8F5FB2287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045" y="2505255"/>
            <a:ext cx="22826536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mhux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bl-</a:t>
            </a:r>
            <a:r>
              <a:rPr kumimoji="0" lang="en-US" alt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opri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biex </a:t>
            </a:r>
            <a:r>
              <a:rPr kumimoji="0" lang="en-US" alt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ħadd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ma </a:t>
            </a:r>
            <a:r>
              <a:rPr kumimoji="0" lang="en-US" alt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jiftaħar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 Aħna </a:t>
            </a:r>
            <a:r>
              <a:rPr kumimoji="0" lang="en-US" alt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ħolqien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tiegħu, </a:t>
            </a:r>
            <a:endParaRPr kumimoji="0" lang="mt-MT" altLang="en-US" sz="160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3676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EB48D-71D6-C6EA-C7C9-A5540CC44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B488E02B-9F59-2121-F4EE-4A393FDEF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045" y="1274149"/>
            <a:ext cx="2282653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maħluqa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fi Kristu Ġesù biex </a:t>
            </a:r>
            <a:r>
              <a:rPr kumimoji="0" lang="en-US" alt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nagħmlu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l-</a:t>
            </a:r>
            <a:r>
              <a:rPr kumimoji="0" lang="en-US" alt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opri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tajba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li Alla </a:t>
            </a:r>
            <a:r>
              <a:rPr kumimoji="0" lang="en-US" alt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ħejjielna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minn </a:t>
            </a:r>
            <a:r>
              <a:rPr kumimoji="0" lang="en-US" alt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qabel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li </a:t>
            </a:r>
            <a:r>
              <a:rPr kumimoji="0" lang="en-US" alt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għandna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16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nagħmlu</a:t>
            </a:r>
            <a:r>
              <a:rPr kumimoji="0" lang="en-US" altLang="en-US" sz="16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</a:t>
            </a:r>
            <a:endParaRPr kumimoji="0" lang="mt-MT" altLang="en-US" sz="16000" b="1" i="1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4267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736362"/>
            <a:ext cx="23389139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Irroddu ħajr lil Alla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385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C542D-CB49-4555-83CC-D9F71263E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T"/>
          </a:p>
        </p:txBody>
      </p:sp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221C4-10CB-3258-12C2-33207BA9B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52724361-EE35-0C43-F747-FDCE00189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35" y="49200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u </a:t>
            </a:r>
            <a:r>
              <a:rPr lang="en-US" altLang="en-US" sz="16000" dirty="0" err="1">
                <a:latin typeface="Times New Roman" pitchFamily="18" charset="0"/>
              </a:rPr>
              <a:t>niġġsu</a:t>
            </a:r>
            <a:r>
              <a:rPr lang="en-US" altLang="en-US" sz="16000" dirty="0">
                <a:latin typeface="Times New Roman" pitchFamily="18" charset="0"/>
              </a:rPr>
              <a:t> t-</a:t>
            </a:r>
            <a:r>
              <a:rPr lang="en-US" altLang="en-US" sz="16000" dirty="0" err="1">
                <a:latin typeface="Times New Roman" pitchFamily="18" charset="0"/>
              </a:rPr>
              <a:t>tempju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tal-Mulej li hu kien </a:t>
            </a:r>
            <a:r>
              <a:rPr lang="en-US" altLang="en-US" sz="16000" dirty="0" err="1">
                <a:latin typeface="Times New Roman" pitchFamily="18" charset="0"/>
              </a:rPr>
              <a:t>qaddes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spc="-300" dirty="0" err="1">
                <a:latin typeface="Times New Roman" pitchFamily="18" charset="0"/>
              </a:rPr>
              <a:t>f’Ġerusalemm</a:t>
            </a:r>
            <a:r>
              <a:rPr lang="en-US" altLang="en-US" sz="16000" spc="-300" dirty="0">
                <a:latin typeface="Times New Roman" pitchFamily="18" charset="0"/>
              </a:rPr>
              <a:t>. U </a:t>
            </a:r>
            <a:r>
              <a:rPr lang="en-US" altLang="en-US" sz="16000" spc="-300" dirty="0" err="1">
                <a:latin typeface="Times New Roman" pitchFamily="18" charset="0"/>
              </a:rPr>
              <a:t>billi</a:t>
            </a:r>
            <a:r>
              <a:rPr lang="en-US" altLang="en-US" sz="16000" spc="-300" dirty="0">
                <a:latin typeface="Times New Roman" pitchFamily="18" charset="0"/>
              </a:rPr>
              <a:t> ġietu </a:t>
            </a:r>
            <a:r>
              <a:rPr lang="en-US" altLang="en-US" sz="16000" dirty="0" err="1">
                <a:latin typeface="Times New Roman" pitchFamily="18" charset="0"/>
              </a:rPr>
              <a:t>ħasra</a:t>
            </a:r>
            <a:r>
              <a:rPr lang="en-US" altLang="en-US" sz="16000" dirty="0">
                <a:latin typeface="Times New Roman" pitchFamily="18" charset="0"/>
              </a:rPr>
              <a:t> mill-</a:t>
            </a:r>
            <a:r>
              <a:rPr lang="en-US" altLang="en-US" sz="16000" dirty="0" err="1">
                <a:latin typeface="Times New Roman" pitchFamily="18" charset="0"/>
              </a:rPr>
              <a:t>poplu</a:t>
            </a:r>
            <a:r>
              <a:rPr lang="en-US" altLang="en-US" sz="16000" dirty="0">
                <a:latin typeface="Times New Roman" pitchFamily="18" charset="0"/>
              </a:rPr>
              <a:t> tiegħu, u mill-</a:t>
            </a:r>
            <a:r>
              <a:rPr lang="en-US" altLang="en-US" sz="16000" dirty="0" err="1">
                <a:latin typeface="Times New Roman" pitchFamily="18" charset="0"/>
              </a:rPr>
              <a:t>għamara</a:t>
            </a:r>
            <a:r>
              <a:rPr lang="en-US" altLang="en-US" sz="16000" dirty="0">
                <a:latin typeface="Times New Roman" pitchFamily="18" charset="0"/>
              </a:rPr>
              <a:t> tiegħu, </a:t>
            </a:r>
            <a:endParaRPr lang="mt-MT" altLang="en-US" sz="160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7642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502061" y="1274149"/>
            <a:ext cx="22538504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Alla hekk ħabb lid-dinja</a:t>
            </a:r>
          </a:p>
          <a:p>
            <a:pPr algn="ctr" eaLnBrk="1" hangingPunct="1">
              <a:defRPr/>
            </a:pPr>
            <a:r>
              <a:rPr lang="it-I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li ta lil Ibnu l-waħdieni,</a:t>
            </a:r>
          </a:p>
          <a:p>
            <a:pPr algn="ctr" eaLnBrk="1" hangingPunct="1">
              <a:defRPr/>
            </a:pPr>
            <a:r>
              <a:rPr lang="it-I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biex kull min jemmen fih ikollu l-ħajja ta’ dejjem.</a:t>
            </a:r>
            <a:endParaRPr 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2871" y="2126332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99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594347"/>
            <a:ext cx="23399750" cy="943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6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6000" b="1" dirty="0">
                <a:solidFill>
                  <a:srgbClr val="000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mt-MT" sz="16000" b="1" dirty="0">
                <a:solidFill>
                  <a:srgbClr val="000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Ġwann</a:t>
            </a:r>
          </a:p>
          <a:p>
            <a:pPr algn="ctr">
              <a:defRPr/>
            </a:pPr>
            <a:r>
              <a:rPr lang="en-US" sz="1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 3:14-21</a:t>
            </a:r>
            <a:endParaRPr lang="mt-MT" sz="1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736362"/>
            <a:ext cx="22719547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mt-MT" sz="16000" dirty="0">
                <a:latin typeface="Times New Roman" pitchFamily="18" charset="0"/>
              </a:rPr>
              <a:t>F</a:t>
            </a:r>
            <a:r>
              <a:rPr lang="en-US" sz="16000" dirty="0">
                <a:latin typeface="Times New Roman" pitchFamily="18" charset="0"/>
              </a:rPr>
              <a:t>’dak </a:t>
            </a:r>
            <a:r>
              <a:rPr lang="en-US" sz="16000" dirty="0" err="1">
                <a:latin typeface="Times New Roman" pitchFamily="18" charset="0"/>
              </a:rPr>
              <a:t>iż-żmien</a:t>
            </a:r>
            <a:r>
              <a:rPr lang="en-US" sz="16000" dirty="0">
                <a:latin typeface="Times New Roman" pitchFamily="18" charset="0"/>
              </a:rPr>
              <a:t>, Ġesù </a:t>
            </a:r>
            <a:r>
              <a:rPr lang="en-US" sz="16000" dirty="0" err="1">
                <a:latin typeface="Times New Roman" pitchFamily="18" charset="0"/>
              </a:rPr>
              <a:t>qal</a:t>
            </a:r>
            <a:r>
              <a:rPr lang="en-US" sz="16000" dirty="0">
                <a:latin typeface="Times New Roman" pitchFamily="18" charset="0"/>
              </a:rPr>
              <a:t> lil </a:t>
            </a:r>
            <a:r>
              <a:rPr lang="en-US" sz="16000" dirty="0" err="1">
                <a:latin typeface="Times New Roman" pitchFamily="18" charset="0"/>
              </a:rPr>
              <a:t>Nikodemu</a:t>
            </a:r>
            <a:r>
              <a:rPr lang="en-US" sz="16000" dirty="0">
                <a:latin typeface="Times New Roman" pitchFamily="18" charset="0"/>
              </a:rPr>
              <a:t>:</a:t>
            </a:r>
            <a:endParaRPr lang="mt-MT" sz="160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BE715-8AD6-E526-4C95-F55BC487A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3FD399CD-075B-23C8-D8B5-81AE545D7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1274149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“Kif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Mosè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rafa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s-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serp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fid-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deżert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jeħtieġ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jkun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merfugħ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Bin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218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9A4B36-1B52-8C87-2EC0-011FA8CC0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95EBE6F7-35D1-5D98-54B0-2BB8A3206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1538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kull min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jemmen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fih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ikollu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dejjem.</a:t>
            </a: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Alla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ħabb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lid-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ta lil Ibnu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l-waħdieni,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0422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5A455F-D79F-CD11-26E2-42F5C9F81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642C8B4A-A37E-3505-AB9A-53C323D0E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1538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kull min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jemmen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fih ma jintilifx, iżda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jkollu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dejjem. Għax Alla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bagħatx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Ibnu fid-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biex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jagħmel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6203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BA238-5104-A79F-18CA-A2389B3C5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47E59104-754C-1604-0F6C-030B564FA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1538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ħaqq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mid-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imma biex id-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ssalva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permezz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tiegħu. Min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jemmen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fih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ikkundannat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328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A66B9-0280-174D-3FB8-F761BB9C1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DB074BB9-7366-6ED3-5A1C-DDEA16BD0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1538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iżda min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jemminx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huwa ġa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kkundannat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għax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emminx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fl-isem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Iben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il-waħdieni ta’ Alla.</a:t>
            </a:r>
          </a:p>
        </p:txBody>
      </p:sp>
    </p:spTree>
    <p:extLst>
      <p:ext uri="{BB962C8B-B14F-4D97-AF65-F5344CB8AC3E}">
        <p14:creationId xmlns:p14="http://schemas.microsoft.com/office/powerpoint/2010/main" val="1377692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D73753-3B24-8F69-5C41-C6C8FFE3E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74998159-6458-C374-2B8C-625627CBC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539" y="1273355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ġudizzju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huwa dan: li d-dawl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ġie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fid-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dinja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imma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bnedmin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ħabbew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dlam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aktar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mid-dawl,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338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3CC19-29F7-AB4C-E56B-E5EDD0786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BDC8DAFF-EA61-8F9D-E540-923D13181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065" y="1273355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il-Mulej, Alla ta’ </a:t>
            </a:r>
            <a:r>
              <a:rPr lang="en-US" altLang="en-US" sz="16000" dirty="0" err="1">
                <a:latin typeface="Times New Roman" pitchFamily="18" charset="0"/>
              </a:rPr>
              <a:t>missirijiethom</a:t>
            </a:r>
            <a:r>
              <a:rPr lang="en-US" altLang="en-US" sz="16000" dirty="0">
                <a:latin typeface="Times New Roman" pitchFamily="18" charset="0"/>
              </a:rPr>
              <a:t>, kien ta’ </a:t>
            </a:r>
            <a:r>
              <a:rPr lang="en-US" altLang="en-US" sz="16000" dirty="0" err="1">
                <a:latin typeface="Times New Roman" pitchFamily="18" charset="0"/>
              </a:rPr>
              <a:t>sikwit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jibgħat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iwiddibhom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bil-messaġġiera</a:t>
            </a:r>
            <a:r>
              <a:rPr lang="en-US" altLang="en-US" sz="16000" dirty="0">
                <a:latin typeface="Times New Roman" pitchFamily="18" charset="0"/>
              </a:rPr>
              <a:t> tiegħu. </a:t>
            </a:r>
            <a:endParaRPr lang="mt-MT" altLang="en-US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0621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B21E0-17E0-779A-1CFB-0964C74EC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322EC349-E251-B3FE-192D-931BA2397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1538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għemil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tagħhom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kien ħażin. Għax kull min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jagħmel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ħażen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jobgħod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id-dawl, u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jersaqx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lejn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id-dawl,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1936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5FCE1-66FC-BD5C-5AF3-65C989E95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7413D7E4-B075-3F02-8AD0-DCA0E6B50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101" y="1538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għemilu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jinkixifx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Imma min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jagħmel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sewwa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jersaq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lejn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id-dawl, biex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juri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hemm Alla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f’għemilu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7824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736362"/>
            <a:ext cx="23399750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799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9"/>
          <p:cNvSpPr>
            <a:spLocks noChangeArrowheads="1"/>
          </p:cNvSpPr>
          <p:nvPr/>
        </p:nvSpPr>
        <p:spPr bwMode="auto">
          <a:xfrm>
            <a:off x="394619" y="81988"/>
            <a:ext cx="2268252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Jiena nemmen f’All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 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wieħed, il-Missier li jista’ kollox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ħalaq is-sema u </a:t>
            </a:r>
            <a:endParaRPr lang="en-GB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l-art, dak kollu li jidher u dak li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jidhirx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808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90656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f’Mulej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wieħed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Ġesù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Kristu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Iben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waħdieni ta’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imnissel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mill-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Missier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qabel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kull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żmien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710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57983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dawl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dawl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veru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veru,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imnissel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mhux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magħmul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natura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waħda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mt-MT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al-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Missier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mt-MT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bih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sar</a:t>
            </a:r>
            <a:r>
              <a:rPr lang="mt-MT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kollox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r>
              <a:rPr lang="en-US" altLang="en-US" sz="15500" spc="-150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6595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9"/>
          <p:cNvSpPr>
            <a:spLocks noChangeArrowheads="1"/>
          </p:cNvSpPr>
          <p:nvPr/>
        </p:nvSpPr>
        <p:spPr bwMode="auto">
          <a:xfrm>
            <a:off x="322611" y="239975"/>
            <a:ext cx="22754528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Niżel mis-smewwiet għalina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l-bnedmin u għall-fidwa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tagħna. 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ġisem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bis-se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tal-Ispirtu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Santu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Marija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Verġni</a:t>
            </a:r>
            <a:endParaRPr lang="mt-MT" altLang="en-US" sz="155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042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239975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sar bniedem. Sallbuh għalina, bata taħt Ponzju Pilatu, miet u difnuh, u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fit-tielet jum qam minn bejn l-imwiet, skont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753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il-Kotba mqaddsa,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tela’ s-sema, u qieghed fuq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il-lemin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tal-Missier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għandu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jerġa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jiġi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bil-glorja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biex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jagħmel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ħaqq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03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BE83D-7063-904E-2176-325F3338B5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B0680C75-BD24-091E-F182-0BBE70BEE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35" y="49200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Iżda huma </a:t>
            </a:r>
            <a:r>
              <a:rPr lang="en-US" altLang="en-US" sz="16000" dirty="0" err="1">
                <a:latin typeface="Times New Roman" pitchFamily="18" charset="0"/>
              </a:rPr>
              <a:t>kienu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jiddieħku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bil-mibgħutin</a:t>
            </a:r>
            <a:r>
              <a:rPr lang="en-US" altLang="en-US" sz="16000" dirty="0">
                <a:latin typeface="Times New Roman" pitchFamily="18" charset="0"/>
              </a:rPr>
              <a:t> tiegħu, </a:t>
            </a:r>
            <a:r>
              <a:rPr lang="en-US" altLang="en-US" sz="16000" dirty="0" err="1">
                <a:latin typeface="Times New Roman" pitchFamily="18" charset="0"/>
              </a:rPr>
              <a:t>imaqdru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kliemu</a:t>
            </a:r>
            <a:r>
              <a:rPr lang="en-US" altLang="en-US" sz="16000" dirty="0">
                <a:latin typeface="Times New Roman" pitchFamily="18" charset="0"/>
              </a:rPr>
              <a:t>, u </a:t>
            </a:r>
            <a:r>
              <a:rPr lang="en-US" altLang="en-US" sz="16000" dirty="0" err="1">
                <a:latin typeface="Times New Roman" pitchFamily="18" charset="0"/>
              </a:rPr>
              <a:t>jkasbru</a:t>
            </a:r>
            <a:r>
              <a:rPr lang="en-US" altLang="en-US" sz="16000" dirty="0">
                <a:latin typeface="Times New Roman" pitchFamily="18" charset="0"/>
              </a:rPr>
              <a:t> l-</a:t>
            </a:r>
            <a:r>
              <a:rPr lang="en-US" altLang="en-US" sz="16000" dirty="0" err="1">
                <a:latin typeface="Times New Roman" pitchFamily="18" charset="0"/>
              </a:rPr>
              <a:t>profeti</a:t>
            </a:r>
            <a:r>
              <a:rPr lang="en-US" altLang="en-US" sz="16000" dirty="0">
                <a:latin typeface="Times New Roman" pitchFamily="18" charset="0"/>
              </a:rPr>
              <a:t> tiegħu, sa ma </a:t>
            </a:r>
            <a:r>
              <a:rPr lang="en-US" altLang="en-US" sz="16000" dirty="0" err="1">
                <a:latin typeface="Times New Roman" pitchFamily="18" charset="0"/>
              </a:rPr>
              <a:t>saħnet</a:t>
            </a:r>
            <a:r>
              <a:rPr lang="en-US" altLang="en-US" sz="16000" dirty="0">
                <a:latin typeface="Times New Roman" pitchFamily="18" charset="0"/>
              </a:rPr>
              <a:t> il-</a:t>
            </a:r>
            <a:r>
              <a:rPr lang="en-US" altLang="en-US" sz="16000" dirty="0" err="1">
                <a:latin typeface="Times New Roman" pitchFamily="18" charset="0"/>
              </a:rPr>
              <a:t>korla</a:t>
            </a:r>
            <a:r>
              <a:rPr lang="en-US" altLang="en-US" sz="16000" dirty="0">
                <a:latin typeface="Times New Roman" pitchFamily="18" charset="0"/>
              </a:rPr>
              <a:t> tal-Mulej</a:t>
            </a:r>
            <a:endParaRPr lang="mt-MT" altLang="en-US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7943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ħajjin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mill-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mejtin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u s-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saltna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jkollhiex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tmiem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fl-Ispirtu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s-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Santu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Mulej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jagħti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ħajja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ġej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mill-Missier u mill-Iben: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8585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 Hu meqjum u mweġġah flimkien mal-Missier u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mal-Iben. Hu li tkellem b’fomm il-profeti.</a:t>
            </a:r>
          </a:p>
        </p:txBody>
      </p:sp>
    </p:spTree>
    <p:extLst>
      <p:ext uri="{BB962C8B-B14F-4D97-AF65-F5344CB8AC3E}">
        <p14:creationId xmlns:p14="http://schemas.microsoft.com/office/powerpoint/2010/main" val="22793914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fi Knisja waħda, qaddisa, kattolika, appostolika.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Nistqarr magħmudija waħda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għall-maħfra tad-dnubiet. </a:t>
            </a:r>
          </a:p>
        </p:txBody>
      </p:sp>
    </p:spTree>
    <p:extLst>
      <p:ext uri="{BB962C8B-B14F-4D97-AF65-F5344CB8AC3E}">
        <p14:creationId xmlns:p14="http://schemas.microsoft.com/office/powerpoint/2010/main" val="26609925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2411562"/>
            <a:ext cx="22754527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nistenna l-qawma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mill-imwiet, u l-ħajja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taż-żmien li ġej. Ammen.</a:t>
            </a:r>
            <a:endParaRPr lang="en-US" altLang="en-US" sz="992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354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C9753-3039-3040-3BD3-20253904F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D6A34323-0726-473E-40E5-9053B806F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635" y="49200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għall-</a:t>
            </a:r>
            <a:r>
              <a:rPr lang="en-US" altLang="en-US" sz="16000" dirty="0" err="1">
                <a:latin typeface="Times New Roman" pitchFamily="18" charset="0"/>
              </a:rPr>
              <a:t>poplu</a:t>
            </a:r>
            <a:r>
              <a:rPr lang="en-US" altLang="en-US" sz="16000" dirty="0">
                <a:latin typeface="Times New Roman" pitchFamily="18" charset="0"/>
              </a:rPr>
              <a:t> tiegħu, </a:t>
            </a:r>
            <a:r>
              <a:rPr lang="en-US" altLang="en-US" sz="16000" dirty="0" err="1">
                <a:latin typeface="Times New Roman" pitchFamily="18" charset="0"/>
              </a:rPr>
              <a:t>hekk</a:t>
            </a:r>
            <a:r>
              <a:rPr lang="en-US" altLang="en-US" sz="16000" dirty="0">
                <a:latin typeface="Times New Roman" pitchFamily="18" charset="0"/>
              </a:rPr>
              <a:t> li ma </a:t>
            </a:r>
            <a:r>
              <a:rPr lang="en-US" altLang="en-US" sz="16000" dirty="0" err="1">
                <a:latin typeface="Times New Roman" pitchFamily="18" charset="0"/>
              </a:rPr>
              <a:t>setgħux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jeħilsuha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aktar</a:t>
            </a:r>
            <a:r>
              <a:rPr lang="en-US" altLang="en-US" sz="16000" dirty="0">
                <a:latin typeface="Times New Roman" pitchFamily="18" charset="0"/>
              </a:rPr>
              <a:t>. U </a:t>
            </a:r>
            <a:r>
              <a:rPr lang="en-US" altLang="en-US" sz="16000" dirty="0" err="1">
                <a:latin typeface="Times New Roman" pitchFamily="18" charset="0"/>
              </a:rPr>
              <a:t>ħarqulhom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it-</a:t>
            </a:r>
            <a:r>
              <a:rPr lang="en-US" altLang="en-US" sz="16000" dirty="0" err="1">
                <a:latin typeface="Times New Roman" pitchFamily="18" charset="0"/>
              </a:rPr>
              <a:t>tempju</a:t>
            </a:r>
            <a:r>
              <a:rPr lang="en-US" altLang="en-US" sz="16000" dirty="0">
                <a:latin typeface="Times New Roman" pitchFamily="18" charset="0"/>
              </a:rPr>
              <a:t> ta’ Alla, </a:t>
            </a:r>
            <a:r>
              <a:rPr lang="en-US" altLang="en-US" sz="16000" dirty="0" err="1">
                <a:latin typeface="Times New Roman" pitchFamily="18" charset="0"/>
              </a:rPr>
              <a:t>ġarrfu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s-</a:t>
            </a:r>
            <a:r>
              <a:rPr lang="en-US" altLang="en-US" sz="16000" dirty="0" err="1">
                <a:latin typeface="Times New Roman" pitchFamily="18" charset="0"/>
              </a:rPr>
              <a:t>swar</a:t>
            </a:r>
            <a:r>
              <a:rPr lang="en-US" altLang="en-US" sz="16000" dirty="0">
                <a:latin typeface="Times New Roman" pitchFamily="18" charset="0"/>
              </a:rPr>
              <a:t> ta’ Ġerusalemm, </a:t>
            </a:r>
            <a:endParaRPr lang="mt-MT" altLang="en-US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261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67E23-439B-C567-63EA-2B8DD37F6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37295521-D436-28F1-5778-B6506B793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065" y="1273355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taw in-</a:t>
            </a:r>
            <a:r>
              <a:rPr lang="en-US" altLang="en-US" sz="16000" dirty="0" err="1">
                <a:latin typeface="Times New Roman" pitchFamily="18" charset="0"/>
              </a:rPr>
              <a:t>nar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lill</a:t>
            </a:r>
            <a:r>
              <a:rPr lang="en-US" altLang="en-US" sz="16000" dirty="0">
                <a:latin typeface="Times New Roman" pitchFamily="18" charset="0"/>
              </a:rPr>
              <a:t>-palazzi kollha </a:t>
            </a:r>
            <a:r>
              <a:rPr lang="en-US" altLang="en-US" sz="16000" dirty="0" err="1">
                <a:latin typeface="Times New Roman" pitchFamily="18" charset="0"/>
              </a:rPr>
              <a:t>tagħha</a:t>
            </a:r>
            <a:r>
              <a:rPr lang="en-US" altLang="en-US" sz="16000" dirty="0">
                <a:latin typeface="Times New Roman" pitchFamily="18" charset="0"/>
              </a:rPr>
              <a:t>, u </a:t>
            </a:r>
            <a:r>
              <a:rPr lang="en-US" altLang="en-US" sz="16000" dirty="0" err="1">
                <a:latin typeface="Times New Roman" pitchFamily="18" charset="0"/>
              </a:rPr>
              <a:t>hekk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qerdulha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kulma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kellha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prezzjuż</a:t>
            </a:r>
            <a:r>
              <a:rPr lang="en-US" altLang="en-US" sz="160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846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FBC3F-5C4B-CE34-FE37-C8A4A2EDD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>
            <a:extLst>
              <a:ext uri="{FF2B5EF4-FFF2-40B4-BE49-F238E27FC236}">
                <a16:creationId xmlns:a16="http://schemas.microsoft.com/office/drawing/2014/main" id="{43A63E59-560C-DD97-2D6F-53A32D2A2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27" y="1274149"/>
            <a:ext cx="22466496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U dawk li ħelsu mill-</a:t>
            </a:r>
            <a:r>
              <a:rPr lang="en-US" altLang="en-US" sz="16000" dirty="0" err="1">
                <a:latin typeface="Times New Roman" pitchFamily="18" charset="0"/>
              </a:rPr>
              <a:t>qerda</a:t>
            </a:r>
            <a:r>
              <a:rPr lang="en-US" altLang="en-US" sz="16000" dirty="0">
                <a:latin typeface="Times New Roman" pitchFamily="18" charset="0"/>
              </a:rPr>
              <a:t> tax-</a:t>
            </a:r>
            <a:r>
              <a:rPr lang="en-US" altLang="en-US" sz="16000" dirty="0" err="1">
                <a:latin typeface="Times New Roman" pitchFamily="18" charset="0"/>
              </a:rPr>
              <a:t>xabla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r>
              <a:rPr lang="en-US" altLang="en-US" sz="16000" dirty="0" err="1">
                <a:latin typeface="Times New Roman" pitchFamily="18" charset="0"/>
              </a:rPr>
              <a:t>Nabukodonosor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eżiljahom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lejn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endParaRPr lang="mt-MT" altLang="en-US" sz="16000" dirty="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latin typeface="Times New Roman" pitchFamily="18" charset="0"/>
              </a:rPr>
              <a:t>il-</a:t>
            </a:r>
            <a:r>
              <a:rPr lang="en-US" altLang="en-US" sz="16000" dirty="0" err="1">
                <a:latin typeface="Times New Roman" pitchFamily="18" charset="0"/>
              </a:rPr>
              <a:t>Babilonja</a:t>
            </a:r>
            <a:r>
              <a:rPr lang="en-US" altLang="en-US" sz="16000" dirty="0">
                <a:latin typeface="Times New Roman" pitchFamily="18" charset="0"/>
              </a:rPr>
              <a:t>, </a:t>
            </a:r>
            <a:endParaRPr lang="mt-MT" altLang="en-US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18245"/>
      </p:ext>
    </p:extLst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1247</TotalTime>
  <Words>1055</Words>
  <Application>Microsoft Office PowerPoint</Application>
  <PresentationFormat>Custom</PresentationFormat>
  <Paragraphs>150</Paragraphs>
  <Slides>64</Slides>
  <Notes>20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64</vt:i4>
      </vt:variant>
    </vt:vector>
  </HeadingPairs>
  <TitlesOfParts>
    <vt:vector size="83" baseType="lpstr">
      <vt:lpstr>Wingdings 2</vt:lpstr>
      <vt:lpstr>Arial</vt:lpstr>
      <vt:lpstr>Wingdings 3</vt:lpstr>
      <vt:lpstr>Consolas</vt:lpstr>
      <vt:lpstr>Times New Roman</vt:lpstr>
      <vt:lpstr>Corbel</vt:lpstr>
      <vt:lpstr>Maltese Times Roman</vt:lpstr>
      <vt:lpstr>Wingdings</vt:lpstr>
      <vt:lpstr>Franklin Gothic Book</vt:lpstr>
      <vt:lpstr>Calibri</vt:lpstr>
      <vt:lpstr>Theme2</vt:lpstr>
      <vt:lpstr>1_Theme2</vt:lpstr>
      <vt:lpstr>3_Theme2</vt:lpstr>
      <vt:lpstr>3_Office Theme</vt:lpstr>
      <vt:lpstr>Metro</vt:lpstr>
      <vt:lpstr>2_Default Design</vt:lpstr>
      <vt:lpstr>4_Default Design</vt:lpstr>
      <vt:lpstr>12_Default Design</vt:lpstr>
      <vt:lpstr>4_Theme2</vt:lpstr>
      <vt:lpstr>PowerPoint Presentation</vt:lpstr>
      <vt:lpstr>Qari mit-Tieni Ktieb tal-Kronaki 2 Kron 36:14-16,19-23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Qari mill-Ittra ta’ San Pawl Appostlu  lill-Efesin Efes 2:4-10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Afred Caruana</dc:creator>
  <cp:lastModifiedBy>Alfred Caruan a</cp:lastModifiedBy>
  <cp:revision>123</cp:revision>
  <dcterms:created xsi:type="dcterms:W3CDTF">2008-12-28T11:50:57Z</dcterms:created>
  <dcterms:modified xsi:type="dcterms:W3CDTF">2024-02-09T04:24:59Z</dcterms:modified>
</cp:coreProperties>
</file>