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76" r:id="rId1"/>
    <p:sldMasterId id="2147483788" r:id="rId2"/>
    <p:sldMasterId id="2147483812" r:id="rId3"/>
    <p:sldMasterId id="2147483912" r:id="rId4"/>
    <p:sldMasterId id="2147483936" r:id="rId5"/>
    <p:sldMasterId id="2147483948" r:id="rId6"/>
    <p:sldMasterId id="2147483960" r:id="rId7"/>
    <p:sldMasterId id="2147483984" r:id="rId8"/>
  </p:sldMasterIdLst>
  <p:notesMasterIdLst>
    <p:notesMasterId r:id="rId64"/>
  </p:notesMasterIdLst>
  <p:sldIdLst>
    <p:sldId id="3598" r:id="rId9"/>
    <p:sldId id="292" r:id="rId10"/>
    <p:sldId id="258" r:id="rId11"/>
    <p:sldId id="3574" r:id="rId12"/>
    <p:sldId id="3575" r:id="rId13"/>
    <p:sldId id="3576" r:id="rId14"/>
    <p:sldId id="3577" r:id="rId15"/>
    <p:sldId id="3578" r:id="rId16"/>
    <p:sldId id="3579" r:id="rId17"/>
    <p:sldId id="294" r:id="rId18"/>
    <p:sldId id="273" r:id="rId19"/>
    <p:sldId id="3580" r:id="rId20"/>
    <p:sldId id="287" r:id="rId21"/>
    <p:sldId id="274" r:id="rId22"/>
    <p:sldId id="3581" r:id="rId23"/>
    <p:sldId id="288" r:id="rId24"/>
    <p:sldId id="640" r:id="rId25"/>
    <p:sldId id="3582" r:id="rId26"/>
    <p:sldId id="641" r:id="rId27"/>
    <p:sldId id="670" r:id="rId28"/>
    <p:sldId id="671" r:id="rId29"/>
    <p:sldId id="3583" r:id="rId30"/>
    <p:sldId id="3584" r:id="rId31"/>
    <p:sldId id="678" r:id="rId32"/>
    <p:sldId id="621" r:id="rId33"/>
    <p:sldId id="295" r:id="rId34"/>
    <p:sldId id="702" r:id="rId35"/>
    <p:sldId id="296" r:id="rId36"/>
    <p:sldId id="277" r:id="rId37"/>
    <p:sldId id="3585" r:id="rId38"/>
    <p:sldId id="3586" r:id="rId39"/>
    <p:sldId id="3587" r:id="rId40"/>
    <p:sldId id="3588" r:id="rId41"/>
    <p:sldId id="3589" r:id="rId42"/>
    <p:sldId id="3590" r:id="rId43"/>
    <p:sldId id="3591" r:id="rId44"/>
    <p:sldId id="3593" r:id="rId45"/>
    <p:sldId id="3592" r:id="rId46"/>
    <p:sldId id="3594" r:id="rId47"/>
    <p:sldId id="3595" r:id="rId48"/>
    <p:sldId id="3596" r:id="rId49"/>
    <p:sldId id="3597" r:id="rId50"/>
    <p:sldId id="618" r:id="rId51"/>
    <p:sldId id="299" r:id="rId52"/>
    <p:sldId id="1073" r:id="rId53"/>
    <p:sldId id="1074" r:id="rId54"/>
    <p:sldId id="1075" r:id="rId55"/>
    <p:sldId id="1076" r:id="rId56"/>
    <p:sldId id="1077" r:id="rId57"/>
    <p:sldId id="1078" r:id="rId58"/>
    <p:sldId id="1079" r:id="rId59"/>
    <p:sldId id="1080" r:id="rId60"/>
    <p:sldId id="1081" r:id="rId61"/>
    <p:sldId id="1082" r:id="rId62"/>
    <p:sldId id="1083" r:id="rId63"/>
  </p:sldIdLst>
  <p:sldSz cx="23399750" cy="12599988"/>
  <p:notesSz cx="6858000" cy="9144000"/>
  <p:embeddedFontLst>
    <p:embeddedFont>
      <p:font typeface="Franklin Gothic Book" panose="020B0503020102020204" pitchFamily="34" charset="0"/>
      <p:regular r:id="rId65"/>
      <p:italic r:id="rId66"/>
    </p:embeddedFont>
    <p:embeddedFont>
      <p:font typeface="Maltese Times Roman" panose="02027200000000000000"/>
      <p:regular r:id="rId67"/>
      <p:bold r:id="rId68"/>
      <p:italic r:id="rId69"/>
      <p:boldItalic r:id="rId7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4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69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4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39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433" algn="l" defTabSz="20569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0919" algn="l" defTabSz="20569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406" algn="l" defTabSz="20569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7892" algn="l" defTabSz="205697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4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4"/>
    <a:srgbClr val="003300"/>
    <a:srgbClr val="000074"/>
    <a:srgbClr val="461E64"/>
    <a:srgbClr val="0000CC"/>
    <a:srgbClr val="006600"/>
    <a:srgbClr val="582C00"/>
    <a:srgbClr val="663300"/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6" y="144"/>
      </p:cViewPr>
      <p:guideLst>
        <p:guide orient="horz" pos="3969"/>
        <p:guide pos="74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font" Target="fonts/font2.fntdata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notesMaster" Target="notesMasters/notesMaster1.xml"/><Relationship Id="rId69" Type="http://schemas.openxmlformats.org/officeDocument/2006/relationships/font" Target="fonts/font5.fntdata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font" Target="fonts/font3.fntdata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font" Target="fonts/font1.fntdata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" Type="http://schemas.openxmlformats.org/officeDocument/2006/relationships/slideMaster" Target="slideMasters/slideMaster7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17D50B-759D-4B4C-AF07-49112F33E767}" type="datetimeFigureOut">
              <a:rPr lang="en-US"/>
              <a:pPr>
                <a:defRPr/>
              </a:pPr>
              <a:t>2/22/2024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ECE0E2-EFF1-4DC5-9995-5500DFFA6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48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667" kern="1200">
        <a:solidFill>
          <a:schemeClr val="tx1"/>
        </a:solidFill>
        <a:latin typeface="+mn-lt"/>
        <a:ea typeface="+mn-ea"/>
        <a:cs typeface="+mn-cs"/>
      </a:defRPr>
    </a:lvl1pPr>
    <a:lvl2pPr marL="1028486" algn="l" rtl="0" eaLnBrk="0" fontAlgn="base" hangingPunct="0">
      <a:spcBef>
        <a:spcPct val="30000"/>
      </a:spcBef>
      <a:spcAft>
        <a:spcPct val="0"/>
      </a:spcAft>
      <a:defRPr sz="2667" kern="1200">
        <a:solidFill>
          <a:schemeClr val="tx1"/>
        </a:solidFill>
        <a:latin typeface="+mn-lt"/>
        <a:ea typeface="+mn-ea"/>
        <a:cs typeface="+mn-cs"/>
      </a:defRPr>
    </a:lvl2pPr>
    <a:lvl3pPr marL="2056973" algn="l" rtl="0" eaLnBrk="0" fontAlgn="base" hangingPunct="0">
      <a:spcBef>
        <a:spcPct val="30000"/>
      </a:spcBef>
      <a:spcAft>
        <a:spcPct val="0"/>
      </a:spcAft>
      <a:defRPr sz="2667" kern="1200">
        <a:solidFill>
          <a:schemeClr val="tx1"/>
        </a:solidFill>
        <a:latin typeface="+mn-lt"/>
        <a:ea typeface="+mn-ea"/>
        <a:cs typeface="+mn-cs"/>
      </a:defRPr>
    </a:lvl3pPr>
    <a:lvl4pPr marL="3085459" algn="l" rtl="0" eaLnBrk="0" fontAlgn="base" hangingPunct="0">
      <a:spcBef>
        <a:spcPct val="30000"/>
      </a:spcBef>
      <a:spcAft>
        <a:spcPct val="0"/>
      </a:spcAft>
      <a:defRPr sz="2667" kern="1200">
        <a:solidFill>
          <a:schemeClr val="tx1"/>
        </a:solidFill>
        <a:latin typeface="+mn-lt"/>
        <a:ea typeface="+mn-ea"/>
        <a:cs typeface="+mn-cs"/>
      </a:defRPr>
    </a:lvl4pPr>
    <a:lvl5pPr marL="4113946" algn="l" rtl="0" eaLnBrk="0" fontAlgn="base" hangingPunct="0">
      <a:spcBef>
        <a:spcPct val="30000"/>
      </a:spcBef>
      <a:spcAft>
        <a:spcPct val="0"/>
      </a:spcAft>
      <a:defRPr sz="2667" kern="1200">
        <a:solidFill>
          <a:schemeClr val="tx1"/>
        </a:solidFill>
        <a:latin typeface="+mn-lt"/>
        <a:ea typeface="+mn-ea"/>
        <a:cs typeface="+mn-cs"/>
      </a:defRPr>
    </a:lvl5pPr>
    <a:lvl6pPr marL="5142433" algn="l" defTabSz="2056973" rtl="0" eaLnBrk="1" latinLnBrk="0" hangingPunct="1">
      <a:defRPr sz="2667" kern="1200">
        <a:solidFill>
          <a:schemeClr val="tx1"/>
        </a:solidFill>
        <a:latin typeface="+mn-lt"/>
        <a:ea typeface="+mn-ea"/>
        <a:cs typeface="+mn-cs"/>
      </a:defRPr>
    </a:lvl6pPr>
    <a:lvl7pPr marL="6170919" algn="l" defTabSz="2056973" rtl="0" eaLnBrk="1" latinLnBrk="0" hangingPunct="1">
      <a:defRPr sz="2667" kern="1200">
        <a:solidFill>
          <a:schemeClr val="tx1"/>
        </a:solidFill>
        <a:latin typeface="+mn-lt"/>
        <a:ea typeface="+mn-ea"/>
        <a:cs typeface="+mn-cs"/>
      </a:defRPr>
    </a:lvl7pPr>
    <a:lvl8pPr marL="7199406" algn="l" defTabSz="2056973" rtl="0" eaLnBrk="1" latinLnBrk="0" hangingPunct="1">
      <a:defRPr sz="2667" kern="1200">
        <a:solidFill>
          <a:schemeClr val="tx1"/>
        </a:solidFill>
        <a:latin typeface="+mn-lt"/>
        <a:ea typeface="+mn-ea"/>
        <a:cs typeface="+mn-cs"/>
      </a:defRPr>
    </a:lvl8pPr>
    <a:lvl9pPr marL="8227892" algn="l" defTabSz="2056973" rtl="0" eaLnBrk="1" latinLnBrk="0" hangingPunct="1">
      <a:defRPr sz="26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81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9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3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61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18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6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25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25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07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43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40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4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C662-C467-4E53-A8FB-CC43C5C5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A33-E435-4EAC-B866-A35054FF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0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ED02-8E04-4105-AA97-D2C571532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09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37FD-E218-4F58-8F32-564361557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5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6DBA-7185-464F-976E-D81570133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9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1626-6AE3-459D-A50B-0F39CDB6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83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0653-A923-422B-9F18-F95567595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6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B1AA-53D9-476D-916F-2D46BCAC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51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ADB5-EF29-43DC-B054-D8CB188F8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7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23455-E5B2-4BE8-AC4F-30806901C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6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F8CB7-9749-432E-AE61-A18391ED0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C63D1-EB18-4AAC-B9E8-6FFBC046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59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E288A-2FF1-49C3-A07C-01E8F2312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26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B29DC-2BF6-4B11-B46E-D1F84358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89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630D-4A83-4FC7-877F-1A9EEA77F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1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FEA9-B0A3-4852-B3E6-72B3BBA7B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69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AE64-B9AC-46D6-9603-BE1B8702C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4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D06F-9C5F-4AF3-B9E5-B1E4A0B3B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2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A61A0-2693-4853-89AC-7F972E94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46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2810-B20E-4DE3-B8E9-584DA9B0B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47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BB2D-27BD-404C-BA55-7CEE56BA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70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BDAE-28DB-4E32-A683-F2BBCF900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D19E-1986-498D-B6F8-FB9DEDA9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3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E00D-9FEE-45E8-B49F-33583A820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7939B-F93D-4913-9CDB-C4CDFAE58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6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1647-4476-492D-9B06-796C540A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19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A409E-6FC3-4980-BE39-8B340DA9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14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80FC-42B9-42AD-BFB3-25396D9318CF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0E0E4-23CA-4E38-B581-50F966E77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13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CE24-8393-4C07-B271-67696581FBEA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EDF0-20CF-4F8C-B4E8-D0F5E87D8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89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>
                <a:solidFill>
                  <a:schemeClr val="tx1">
                    <a:tint val="75000"/>
                  </a:schemeClr>
                </a:solidFill>
              </a:defRPr>
            </a:lvl1pPr>
            <a:lvl2pPr marL="10122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5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68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150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143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37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60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8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14342-2BF4-4A05-B2EC-9E68E1C4E663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1A1D-F036-450C-9CAE-03D0E2A2A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12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FCD7-C1C9-4F8C-8551-A0D70BEF41D4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D93E-F433-43E7-8CF0-4B8B2AE87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5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DF39-9858-4046-BCC6-656A970E017A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920B-C973-4A15-BF36-39DAA32E0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492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4A36-5C0A-41D9-A09B-F17615C80855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21E4-C449-4C23-9622-5A0A23F76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1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99AA-072D-43A5-8D49-6B68C4630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78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03C16-2608-426E-AFF4-38DE118574A9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872FA-CEFF-4D75-93A4-F168BD750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327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A2A8-4A94-4584-81D9-7C72886D9A78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96CAC-580C-4644-B1EA-37E015E74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46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446E-DE73-4E15-8D9C-9A0FA6A08FAC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8C8CB-A2FF-4BE3-9669-4DEC72B3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064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97663-723C-47A5-AC76-4F2906711A86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3094-5F1B-43BE-9D7B-E7E1F6C5F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8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5D1A-F46D-4DD5-ABB9-E8C01AE116CE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3A5-20FC-4C2A-94F0-A024EE374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35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955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0949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lIns="185129" tIns="92565" rIns="185129" bIns="92565" anchor="t"/>
          <a:lstStyle>
            <a:lvl1pPr algn="l">
              <a:defRPr sz="8858" b="1" cap="all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4372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>
                <a:latin typeface="Times New Roman" panose="02020603050405020304" pitchFamily="18" charset="0"/>
              </a:defRPr>
            </a:lvl2pPr>
            <a:lvl3pPr>
              <a:defRPr sz="4374">
                <a:latin typeface="Times New Roman" panose="02020603050405020304" pitchFamily="18" charset="0"/>
              </a:defRPr>
            </a:lvl3pPr>
            <a:lvl4pPr>
              <a:defRPr sz="3937">
                <a:latin typeface="Times New Roman" panose="02020603050405020304" pitchFamily="18" charset="0"/>
              </a:defRPr>
            </a:lvl4pPr>
            <a:lvl5pPr>
              <a:defRPr sz="3937">
                <a:latin typeface="Times New Roman" panose="02020603050405020304" pitchFamily="18" charset="0"/>
              </a:defRPr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>
                <a:latin typeface="Times New Roman" panose="02020603050405020304" pitchFamily="18" charset="0"/>
              </a:defRPr>
            </a:lvl2pPr>
            <a:lvl3pPr>
              <a:defRPr sz="4374">
                <a:latin typeface="Times New Roman" panose="02020603050405020304" pitchFamily="18" charset="0"/>
              </a:defRPr>
            </a:lvl3pPr>
            <a:lvl4pPr>
              <a:defRPr sz="3937">
                <a:latin typeface="Times New Roman" panose="02020603050405020304" pitchFamily="18" charset="0"/>
              </a:defRPr>
            </a:lvl4pPr>
            <a:lvl5pPr>
              <a:defRPr sz="3937">
                <a:latin typeface="Times New Roman" panose="02020603050405020304" pitchFamily="18" charset="0"/>
              </a:defRPr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364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>
                <a:latin typeface="Times New Roman" panose="02020603050405020304" pitchFamily="18" charset="0"/>
              </a:defRPr>
            </a:lvl2pPr>
            <a:lvl3pPr>
              <a:defRPr sz="3937">
                <a:latin typeface="Times New Roman" panose="02020603050405020304" pitchFamily="18" charset="0"/>
              </a:defRPr>
            </a:lvl3pPr>
            <a:lvl4pPr>
              <a:defRPr sz="3500">
                <a:latin typeface="Times New Roman" panose="02020603050405020304" pitchFamily="18" charset="0"/>
              </a:defRPr>
            </a:lvl4pPr>
            <a:lvl5pPr>
              <a:defRPr sz="3500">
                <a:latin typeface="Times New Roman" panose="02020603050405020304" pitchFamily="18" charset="0"/>
              </a:defRPr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>
                <a:latin typeface="Times New Roman" panose="02020603050405020304" pitchFamily="18" charset="0"/>
              </a:defRPr>
            </a:lvl2pPr>
            <a:lvl3pPr>
              <a:defRPr sz="3937">
                <a:latin typeface="Times New Roman" panose="02020603050405020304" pitchFamily="18" charset="0"/>
              </a:defRPr>
            </a:lvl3pPr>
            <a:lvl4pPr>
              <a:defRPr sz="3500">
                <a:latin typeface="Times New Roman" panose="02020603050405020304" pitchFamily="18" charset="0"/>
              </a:defRPr>
            </a:lvl4pPr>
            <a:lvl5pPr>
              <a:defRPr sz="3500">
                <a:latin typeface="Times New Roman" panose="02020603050405020304" pitchFamily="18" charset="0"/>
              </a:defRPr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17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6D61-B54A-4B13-B5B3-95B743A2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475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564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8445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lIns="185129" tIns="92565" rIns="185129" bIns="92565" anchor="b"/>
          <a:lstStyle>
            <a:lvl1pPr algn="l">
              <a:defRPr sz="4374" b="1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>
                <a:latin typeface="Times New Roman" panose="02020603050405020304" pitchFamily="18" charset="0"/>
              </a:defRPr>
            </a:lvl2pPr>
            <a:lvl3pPr>
              <a:defRPr sz="5359">
                <a:latin typeface="Times New Roman" panose="02020603050405020304" pitchFamily="18" charset="0"/>
              </a:defRPr>
            </a:lvl3pPr>
            <a:lvl4pPr>
              <a:defRPr sz="4374">
                <a:latin typeface="Times New Roman" panose="02020603050405020304" pitchFamily="18" charset="0"/>
              </a:defRPr>
            </a:lvl4pPr>
            <a:lvl5pPr>
              <a:defRPr sz="4374">
                <a:latin typeface="Times New Roman" panose="02020603050405020304" pitchFamily="18" charset="0"/>
              </a:defRPr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0318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lIns="185129" tIns="92565" rIns="185129" bIns="92565" anchor="b"/>
          <a:lstStyle>
            <a:lvl1pPr algn="l">
              <a:defRPr sz="4374" b="1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2674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1212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 lIns="185129" tIns="92565" rIns="185129" bIns="92565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551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A9E1-DF92-45A5-9E7E-4CEB0B54D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80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8D10-6446-4E2D-B089-233D648CE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13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BE721-F45F-4858-81BD-9CB725B64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838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38125-6707-4197-BA8E-58B17C02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8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F9490-D50E-4DB9-BA22-C1DB6F82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591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BD2BE-057E-4EEF-8661-189C77E03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2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F1AD-91B6-4833-B025-90BBE51E9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649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5738A-52AB-47C6-A473-5D510CAC6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154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71F85-56C8-4B4C-95AF-5D8A5933B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858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2A8B6-DDD6-4152-B35F-DCCF9539D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339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99AE1-5BAC-4E78-B361-A197B86AD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2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C835-D28F-406C-AE7A-079D47376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287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A0AFA6-B2A2-4961-AD1D-83D4DA132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6135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E2DA41-40F8-4376-B57B-17D275A1B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903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B7DB85-0D68-4AE5-A51D-9235FD390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2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7FDD-715C-4633-8E54-943FAF63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00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834EF8-9C6B-4A4D-B193-B20BB40B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40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9D57761-C16B-4052-AF6F-201A00B66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513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CBB45C-F7E4-4B60-8C39-82DA3B7B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335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F99564-8A6B-45D6-9251-6EBDAA96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85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1E2646-D263-4339-9DF3-CBD5A448C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064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61C16F-A6A6-40C9-8847-ACCE7BAA1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739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175E78-F2A1-454E-9AA8-7B2968A5E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963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C4C65F-5E68-4EE4-A4F0-46AD90D9C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91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7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288" indent="0" algn="ctr">
              <a:buNone/>
              <a:defRPr/>
            </a:lvl2pPr>
            <a:lvl3pPr marL="2024575" indent="0" algn="ctr">
              <a:buNone/>
              <a:defRPr/>
            </a:lvl3pPr>
            <a:lvl4pPr marL="3036863" indent="0" algn="ctr">
              <a:buNone/>
              <a:defRPr/>
            </a:lvl4pPr>
            <a:lvl5pPr marL="4049150" indent="0" algn="ctr">
              <a:buNone/>
              <a:defRPr/>
            </a:lvl5pPr>
            <a:lvl6pPr marL="5061439" indent="0" algn="ctr">
              <a:buNone/>
              <a:defRPr/>
            </a:lvl6pPr>
            <a:lvl7pPr marL="6073726" indent="0" algn="ctr">
              <a:buNone/>
              <a:defRPr/>
            </a:lvl7pPr>
            <a:lvl8pPr marL="7086014" indent="0" algn="ctr">
              <a:buNone/>
              <a:defRPr/>
            </a:lvl8pPr>
            <a:lvl9pPr marL="8098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467CAC3-6E16-4390-B86A-76C840E24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879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BCABE71-ECC9-4297-BF7F-1BC2A1DA6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E55A-0595-45AC-B82E-22F824857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566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7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14"/>
            <a:ext cx="19889787" cy="2756246"/>
          </a:xfrm>
        </p:spPr>
        <p:txBody>
          <a:bodyPr anchor="b"/>
          <a:lstStyle>
            <a:lvl1pPr marL="0" indent="0">
              <a:buNone/>
              <a:defRPr sz="4374"/>
            </a:lvl1pPr>
            <a:lvl2pPr marL="1012288" indent="0">
              <a:buNone/>
              <a:defRPr sz="3937"/>
            </a:lvl2pPr>
            <a:lvl3pPr marL="2024575" indent="0">
              <a:buNone/>
              <a:defRPr sz="3500"/>
            </a:lvl3pPr>
            <a:lvl4pPr marL="3036863" indent="0">
              <a:buNone/>
              <a:defRPr sz="3062"/>
            </a:lvl4pPr>
            <a:lvl5pPr marL="4049150" indent="0">
              <a:buNone/>
              <a:defRPr sz="3062"/>
            </a:lvl5pPr>
            <a:lvl6pPr marL="5061439" indent="0">
              <a:buNone/>
              <a:defRPr sz="3062"/>
            </a:lvl6pPr>
            <a:lvl7pPr marL="6073726" indent="0">
              <a:buNone/>
              <a:defRPr sz="3062"/>
            </a:lvl7pPr>
            <a:lvl8pPr marL="7086014" indent="0">
              <a:buNone/>
              <a:defRPr sz="3062"/>
            </a:lvl8pPr>
            <a:lvl9pPr marL="8098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B17355-D658-42E2-A5A3-D35B1E00C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232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37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75E999-8A6D-4DC7-9488-B978116D23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638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3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288" indent="0">
              <a:buNone/>
              <a:defRPr sz="4374" b="1"/>
            </a:lvl2pPr>
            <a:lvl3pPr marL="2024575" indent="0">
              <a:buNone/>
              <a:defRPr sz="3937" b="1"/>
            </a:lvl3pPr>
            <a:lvl4pPr marL="3036863" indent="0">
              <a:buNone/>
              <a:defRPr sz="3500" b="1"/>
            </a:lvl4pPr>
            <a:lvl5pPr marL="4049150" indent="0">
              <a:buNone/>
              <a:defRPr sz="3500" b="1"/>
            </a:lvl5pPr>
            <a:lvl6pPr marL="5061439" indent="0">
              <a:buNone/>
              <a:defRPr sz="3500" b="1"/>
            </a:lvl6pPr>
            <a:lvl7pPr marL="6073726" indent="0">
              <a:buNone/>
              <a:defRPr sz="3500" b="1"/>
            </a:lvl7pPr>
            <a:lvl8pPr marL="7086014" indent="0">
              <a:buNone/>
              <a:defRPr sz="3500" b="1"/>
            </a:lvl8pPr>
            <a:lvl9pPr marL="8098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37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BF0E896-3D86-4B39-B3FA-A2D521464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303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E44E4DA-0D6D-4622-A6BC-453D2DC70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545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7BC0ED-677E-4149-9F96-D9E864938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818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374"/>
            </a:lvl4pPr>
            <a:lvl5pPr>
              <a:defRPr sz="4374"/>
            </a:lvl5pPr>
            <a:lvl6pPr>
              <a:defRPr sz="4374"/>
            </a:lvl6pPr>
            <a:lvl7pPr>
              <a:defRPr sz="4374"/>
            </a:lvl7pPr>
            <a:lvl8pPr>
              <a:defRPr sz="4374"/>
            </a:lvl8pPr>
            <a:lvl9pPr>
              <a:defRPr sz="43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52C166B-1B26-4685-AA57-EE3CD9490A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4336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7DD1A8A-77B1-4E1C-8F72-59846ABA0C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96210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318AC17-6A65-4078-ADEE-E3CE44D51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4675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5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999633-2618-40DD-A222-EE24255F92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5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6" y="8819992"/>
            <a:ext cx="14039850" cy="1041250"/>
          </a:xfrm>
        </p:spPr>
        <p:txBody>
          <a:bodyPr anchor="b"/>
          <a:lstStyle>
            <a:lvl1pPr algn="l">
              <a:defRPr sz="437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6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288" indent="0">
              <a:buNone/>
              <a:defRPr sz="6234"/>
            </a:lvl2pPr>
            <a:lvl3pPr marL="2024575" indent="0">
              <a:buNone/>
              <a:defRPr sz="5359"/>
            </a:lvl3pPr>
            <a:lvl4pPr marL="3036863" indent="0">
              <a:buNone/>
              <a:defRPr sz="4374"/>
            </a:lvl4pPr>
            <a:lvl5pPr marL="4049150" indent="0">
              <a:buNone/>
              <a:defRPr sz="4374"/>
            </a:lvl5pPr>
            <a:lvl6pPr marL="5061439" indent="0">
              <a:buNone/>
              <a:defRPr sz="4374"/>
            </a:lvl6pPr>
            <a:lvl7pPr marL="6073726" indent="0">
              <a:buNone/>
              <a:defRPr sz="4374"/>
            </a:lvl7pPr>
            <a:lvl8pPr marL="7086014" indent="0">
              <a:buNone/>
              <a:defRPr sz="4374"/>
            </a:lvl8pPr>
            <a:lvl9pPr marL="8098302" indent="0">
              <a:buNone/>
              <a:defRPr sz="437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6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288" indent="0">
              <a:buNone/>
              <a:defRPr sz="2625"/>
            </a:lvl2pPr>
            <a:lvl3pPr marL="2024575" indent="0">
              <a:buNone/>
              <a:defRPr sz="2187"/>
            </a:lvl3pPr>
            <a:lvl4pPr marL="3036863" indent="0">
              <a:buNone/>
              <a:defRPr sz="1968"/>
            </a:lvl4pPr>
            <a:lvl5pPr marL="4049150" indent="0">
              <a:buNone/>
              <a:defRPr sz="1968"/>
            </a:lvl5pPr>
            <a:lvl6pPr marL="5061439" indent="0">
              <a:buNone/>
              <a:defRPr sz="1968"/>
            </a:lvl6pPr>
            <a:lvl7pPr marL="6073726" indent="0">
              <a:buNone/>
              <a:defRPr sz="1968"/>
            </a:lvl7pPr>
            <a:lvl8pPr marL="7086014" indent="0">
              <a:buNone/>
              <a:defRPr sz="1968"/>
            </a:lvl8pPr>
            <a:lvl9pPr marL="8098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F5EE-393B-4A30-9295-8A905C82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9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0EAEAE-45FF-4513-B71F-7529842EB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85929E-DE70-4577-86EB-FA89597E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3F1F9C-1E81-4AB0-B0F6-2405A5BAF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8323"/>
            <a:ext cx="5459941" cy="670833"/>
          </a:xfrm>
          <a:prstGeom prst="rect">
            <a:avLst/>
          </a:prstGeom>
        </p:spPr>
        <p:txBody>
          <a:bodyPr vert="horz" lIns="185129" tIns="92565" rIns="185129" bIns="9256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20D48-6F34-44F6-9C49-4B86594789A8}" type="datetimeFigureOut">
              <a:rPr lang="en-US"/>
              <a:pPr>
                <a:defRPr/>
              </a:pPr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3"/>
            <a:ext cx="7409921" cy="670833"/>
          </a:xfrm>
          <a:prstGeom prst="rect">
            <a:avLst/>
          </a:prstGeom>
        </p:spPr>
        <p:txBody>
          <a:bodyPr vert="horz" lIns="185129" tIns="92565" rIns="185129" bIns="9256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3"/>
            <a:ext cx="5459941" cy="670833"/>
          </a:xfrm>
          <a:prstGeom prst="rect">
            <a:avLst/>
          </a:prstGeom>
        </p:spPr>
        <p:txBody>
          <a:bodyPr vert="horz" lIns="185129" tIns="92565" rIns="185129" bIns="9256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B5C009-0C35-4183-A5FF-05C1A9EF8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5pPr>
      <a:lvl6pPr marL="1012288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6pPr>
      <a:lvl7pPr marL="2024575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7pPr>
      <a:lvl8pPr marL="3036863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8pPr>
      <a:lvl9pPr marL="4049150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5567582" indent="-506144" algn="l" defTabSz="2024575" rtl="0" eaLnBrk="1" latinLnBrk="0" hangingPunct="1">
        <a:spcBef>
          <a:spcPct val="20000"/>
        </a:spcBef>
        <a:buFont typeface="Arial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6579870" indent="-506144" algn="l" defTabSz="2024575" rtl="0" eaLnBrk="1" latinLnBrk="0" hangingPunct="1">
        <a:spcBef>
          <a:spcPct val="20000"/>
        </a:spcBef>
        <a:buFont typeface="Arial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7592157" indent="-506144" algn="l" defTabSz="2024575" rtl="0" eaLnBrk="1" latinLnBrk="0" hangingPunct="1">
        <a:spcBef>
          <a:spcPct val="20000"/>
        </a:spcBef>
        <a:buFont typeface="Arial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8604446" indent="-506144" algn="l" defTabSz="2024575" rtl="0" eaLnBrk="1" latinLnBrk="0" hangingPunct="1">
        <a:spcBef>
          <a:spcPct val="20000"/>
        </a:spcBef>
        <a:buFont typeface="Arial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347085"/>
            <a:ext cx="23399750" cy="1225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Maltese Times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Maltese Times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Maltese Times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Maltese Times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Maltese Times Roman" pitchFamily="18" charset="0"/>
        </a:defRPr>
      </a:lvl5pPr>
      <a:lvl6pPr marL="101228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defRPr sz="1192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Maltese Times Roman" pitchFamily="18" charset="0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Maltese Times Roman" pitchFamily="18" charset="0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Maltese Times Roman" pitchFamily="18" charset="0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Maltese Times Roman" pitchFamily="18" charset="0"/>
        </a:defRPr>
      </a:lvl5pPr>
      <a:lvl6pPr marL="5567582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AFE2E-B95A-40C6-9D24-12C1E8F7B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AF8654F0-026C-4B02-A4F8-83131F446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fontAlgn="base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5"/>
            <a:ext cx="545994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3DFC18-CB9C-43BA-BA5D-E569A61F2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2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5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68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150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215" indent="-759215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4968" indent="-632679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0719" indent="-5061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007" indent="-506144" algn="l" rtl="0" eaLnBrk="0" fontAlgn="base" hangingPunct="0">
        <a:spcBef>
          <a:spcPct val="20000"/>
        </a:spcBef>
        <a:spcAft>
          <a:spcPct val="0"/>
        </a:spcAft>
        <a:buChar char="–"/>
        <a:defRPr sz="4374">
          <a:solidFill>
            <a:schemeClr val="tx1"/>
          </a:solidFill>
          <a:latin typeface="+mn-lt"/>
        </a:defRPr>
      </a:lvl4pPr>
      <a:lvl5pPr marL="4555295" indent="-506144" algn="l" rtl="0" eaLnBrk="0" fontAlgn="base" hangingPunct="0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5pPr>
      <a:lvl6pPr marL="5567582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6pPr>
      <a:lvl7pPr marL="6579870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7pPr>
      <a:lvl8pPr marL="7592157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8pPr>
      <a:lvl9pPr marL="8604446" indent="-506144" algn="l" rtl="0" eaLnBrk="1" fontAlgn="base" hangingPunct="1">
        <a:spcBef>
          <a:spcPct val="20000"/>
        </a:spcBef>
        <a:spcAft>
          <a:spcPct val="0"/>
        </a:spcAft>
        <a:buChar char="»"/>
        <a:defRPr sz="437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288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575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6863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150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1439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3726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6014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8302" algn="l" defTabSz="20245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AD238B-6524-13E0-B885-1AF88393D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282"/>
            <a:ext cx="23925535" cy="12565932"/>
          </a:xfrm>
          <a:prstGeom prst="rect">
            <a:avLst/>
          </a:prstGeom>
        </p:spPr>
      </p:pic>
      <p:sp>
        <p:nvSpPr>
          <p:cNvPr id="5" name="AutoShape 6" descr="https://i.swncdn.com/media/800w/cms/CCOM/66301-transfiguration.1200w.tn.webp"/>
          <p:cNvSpPr>
            <a:spLocks noChangeAspect="1" noChangeArrowheads="1"/>
          </p:cNvSpPr>
          <p:nvPr/>
        </p:nvSpPr>
        <p:spPr bwMode="auto">
          <a:xfrm>
            <a:off x="880997" y="-353888"/>
            <a:ext cx="746666" cy="74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00" tIns="112000" rIns="224000" bIns="1120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https://i.swncdn.com/media/800w/cms/CCOM/66301-transfiguration.1200w.tn.webp"/>
          <p:cNvSpPr>
            <a:spLocks noChangeAspect="1" noChangeArrowheads="1"/>
          </p:cNvSpPr>
          <p:nvPr/>
        </p:nvSpPr>
        <p:spPr bwMode="auto">
          <a:xfrm>
            <a:off x="1254330" y="19445"/>
            <a:ext cx="746666" cy="74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00" tIns="112000" rIns="224000" bIns="1120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7EFC0-98D2-2B49-83B4-1B90D39E11CF}"/>
              </a:ext>
            </a:extLst>
          </p:cNvPr>
          <p:cNvSpPr txBox="1"/>
          <p:nvPr/>
        </p:nvSpPr>
        <p:spPr>
          <a:xfrm>
            <a:off x="11195819" y="2987626"/>
            <a:ext cx="1190078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t-MT" sz="18000" b="1" dirty="0">
                <a:solidFill>
                  <a:schemeClr val="bg1"/>
                </a:solidFill>
                <a:effectLst>
                  <a:glow rad="889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Is-siegħa waslet</a:t>
            </a:r>
          </a:p>
        </p:txBody>
      </p:sp>
    </p:spTree>
    <p:extLst>
      <p:ext uri="{BB962C8B-B14F-4D97-AF65-F5344CB8AC3E}">
        <p14:creationId xmlns:p14="http://schemas.microsoft.com/office/powerpoint/2010/main" val="39161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430623" y="4787826"/>
            <a:ext cx="22538504" cy="5084866"/>
          </a:xfrm>
          <a:prstGeom prst="rect">
            <a:avLst/>
          </a:prstGeom>
          <a:noFill/>
          <a:ln>
            <a:noFill/>
          </a:ln>
          <a:effectLst>
            <a:outerShdw blurRad="114300" dist="114300" dir="4920000" algn="ctr" rotWithShape="0">
              <a:schemeClr val="bg1"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Oħloq fija qalb safja, o Alla.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4276" name="Text Box 12"/>
          <p:cNvSpPr txBox="1">
            <a:spLocks noChangeArrowheads="1"/>
          </p:cNvSpPr>
          <p:nvPr/>
        </p:nvSpPr>
        <p:spPr bwMode="auto">
          <a:xfrm>
            <a:off x="754659" y="611362"/>
            <a:ext cx="19155862" cy="266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altese Times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altese Times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altese Times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t-MT" alt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 Responsorjali </a:t>
            </a:r>
            <a:endParaRPr lang="en-GB" alt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502061" y="1273355"/>
            <a:ext cx="22538504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Ikollok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ħniena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o Alla, fi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tjubitek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kobor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ħniena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ħassar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ħtijieti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502061" y="2504461"/>
            <a:ext cx="22538504" cy="759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Aħsilni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ħtija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tiegħi;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naddafni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mid-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dnub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tiegħi.</a:t>
            </a:r>
          </a:p>
        </p:txBody>
      </p:sp>
    </p:spTree>
    <p:extLst>
      <p:ext uri="{BB962C8B-B14F-4D97-AF65-F5344CB8AC3E}">
        <p14:creationId xmlns:p14="http://schemas.microsoft.com/office/powerpoint/2010/main" val="208620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0" y="3735408"/>
            <a:ext cx="23399750" cy="508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Oħloq fija qalb safja,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Alla.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394049" y="2619878"/>
            <a:ext cx="22754528" cy="759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Oħloq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fija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safja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o Alla,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spirtu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qawwi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ġedded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fija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394049" y="1427244"/>
            <a:ext cx="22754528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twarrabnix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quddiemek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tneħħix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ispirtu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qaddis tiegħek.</a:t>
            </a:r>
          </a:p>
        </p:txBody>
      </p:sp>
    </p:spTree>
    <p:extLst>
      <p:ext uri="{BB962C8B-B14F-4D97-AF65-F5344CB8AC3E}">
        <p14:creationId xmlns:p14="http://schemas.microsoft.com/office/powerpoint/2010/main" val="921557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144016" y="3843290"/>
            <a:ext cx="23149147" cy="508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Oħloq fija qalb safja,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Alla.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754089" y="1273355"/>
            <a:ext cx="22034448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Roddli l-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hena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tas-salvazzjoni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bi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spirtu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qalbieni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wettaqni</a:t>
            </a:r>
            <a:r>
              <a:rPr lang="en-US" alt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668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754089" y="2619878"/>
            <a:ext cx="22034448" cy="736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-midinbin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ngħallem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triqatek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ħatjin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lejk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jerġgħu lura.</a:t>
            </a:r>
          </a:p>
        </p:txBody>
      </p:sp>
    </p:spTree>
    <p:extLst>
      <p:ext uri="{BB962C8B-B14F-4D97-AF65-F5344CB8AC3E}">
        <p14:creationId xmlns:p14="http://schemas.microsoft.com/office/powerpoint/2010/main" val="2205434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0" y="3758355"/>
            <a:ext cx="23365171" cy="508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Oħloq fija qalb safja, </a:t>
            </a:r>
          </a:p>
          <a:p>
            <a:pPr algn="ctr" eaLnBrk="1" hangingPunct="1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Alla.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5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tx1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1466745" y="2987626"/>
            <a:ext cx="20609135" cy="6700875"/>
          </a:xfrm>
        </p:spPr>
        <p:txBody>
          <a:bodyPr anchor="t"/>
          <a:lstStyle/>
          <a:p>
            <a:pPr eaLnBrk="1" hangingPunct="1"/>
            <a:r>
              <a:rPr lang="en-US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en-US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</a:t>
            </a:r>
            <a:r>
              <a:rPr lang="mt-M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br>
              <a:rPr lang="mt-M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mt-MT" alt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Profeta Ġeremija</a:t>
            </a:r>
            <a:br>
              <a:rPr lang="mt-MT" alt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pl-PL" altLang="en-US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rPr>
              <a:t>Ġer 31:31-34</a:t>
            </a:r>
            <a:br>
              <a:rPr lang="en-GB" sz="15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tx1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538635" y="2880408"/>
            <a:ext cx="22322480" cy="6840760"/>
          </a:xfrm>
        </p:spPr>
        <p:txBody>
          <a:bodyPr anchor="t"/>
          <a:lstStyle/>
          <a:p>
            <a:pPr eaLnBrk="1" hangingPunct="1"/>
            <a:r>
              <a:rPr lang="it-I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mill-Ittra ta’</a:t>
            </a:r>
            <a:br>
              <a:rPr lang="mt-MT" altLang="en-US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it-IT" alt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lil-Lhud</a:t>
            </a:r>
            <a:br>
              <a:rPr lang="mt-MT" alt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kumimoji="0" lang="pl-PL" altLang="en-US" sz="1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Lhud 5:7-9</a:t>
            </a:r>
            <a:br>
              <a:rPr kumimoji="0" lang="en-GB" sz="15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</a:br>
            <a:endParaRPr lang="en-US" alt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3231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99835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Meta kien jgħix fuq din </a:t>
            </a:r>
            <a:endParaRPr kumimoji="0" lang="mt-MT" altLang="en-US" sz="1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l-art, Kristu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offra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talb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u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suppliki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b’leħen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għoli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u bid-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dmugħ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lil dak li seta’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jsalvah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mill-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mewt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. </a:t>
            </a:r>
            <a:endParaRPr kumimoji="0" lang="mt-MT" altLang="en-US" sz="160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9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35298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b="0" i="0" u="none" strike="noStrike" kern="1200" cap="none" spc="-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U kien </a:t>
            </a:r>
            <a:r>
              <a:rPr kumimoji="0" lang="en-US" altLang="en-US" sz="16000" b="0" i="0" u="none" strike="noStrike" kern="1200" cap="none" spc="-3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mismugħ</a:t>
            </a:r>
            <a:r>
              <a:rPr kumimoji="0" lang="en-US" altLang="en-US" sz="16000" b="0" i="0" u="none" strike="noStrike" kern="1200" cap="none" spc="-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-30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minħabba</a:t>
            </a:r>
            <a:r>
              <a:rPr kumimoji="0" lang="en-US" altLang="en-US" sz="16000" b="0" i="0" u="none" strike="noStrike" kern="1200" cap="none" spc="-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fil-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qima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tiegħu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lejn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Alla. Għad li kien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Iben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,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tgħallem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minn dak li bata xi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tfisser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l-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ubbidjenza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. </a:t>
            </a:r>
            <a:endParaRPr kumimoji="0" lang="mt-MT" altLang="en-US" sz="160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32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538065" y="84498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b="0" i="0" u="none" strike="noStrike" kern="1200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U, </a:t>
            </a:r>
            <a:r>
              <a:rPr kumimoji="0" lang="en-US" altLang="en-US" sz="16000" b="0" i="0" u="none" strike="noStrike" kern="1200" cap="none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billi</a:t>
            </a:r>
            <a:r>
              <a:rPr kumimoji="0" lang="en-US" altLang="en-US" sz="16000" b="0" i="0" u="none" strike="noStrike" kern="1200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laħaq</a:t>
            </a:r>
            <a:r>
              <a:rPr kumimoji="0" lang="en-US" altLang="en-US" sz="16000" b="0" i="0" u="none" strike="noStrike" kern="1200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endParaRPr kumimoji="0" lang="mt-MT" altLang="en-US" sz="16000" b="0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b="0" i="0" u="none" strike="noStrike" kern="1200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il-</a:t>
            </a:r>
            <a:r>
              <a:rPr kumimoji="0" lang="en-US" altLang="en-US" sz="16000" b="0" i="0" u="none" strike="noStrike" kern="1200" cap="none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perfezzjoni</a:t>
            </a:r>
            <a:r>
              <a:rPr kumimoji="0" lang="en-US" altLang="en-US" sz="16000" b="0" i="0" u="none" strike="noStrike" kern="1200" cap="none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,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sar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awtur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tas-salvazzjoni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ta’ dejjem għal kull min jisma’ </a:t>
            </a:r>
            <a:r>
              <a:rPr kumimoji="0" lang="en-US" alt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minnu</a:t>
            </a:r>
            <a:r>
              <a:rPr kumimoji="0" lang="en-US" altLang="en-US" sz="1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.</a:t>
            </a:r>
            <a:endParaRPr kumimoji="0" lang="mt-MT" altLang="en-US" sz="160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06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0" y="3736362"/>
            <a:ext cx="23389139" cy="512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Il-Kelma tal-Mulej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Irroddu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85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30623" y="100348"/>
            <a:ext cx="22538504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fi-FI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Jekk xi ħadd irid jaqdini, hu għandu jimxi warajja;</a:t>
            </a:r>
          </a:p>
          <a:p>
            <a:pPr algn="ctr" eaLnBrk="1" hangingPunct="1">
              <a:defRPr/>
            </a:pPr>
            <a:r>
              <a:rPr lang="fi-FI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 fejn inkun jien, hemm ukoll ikun il-qaddej tiegħi.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979" y="6072496"/>
            <a:ext cx="408915" cy="4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48" tIns="101225" rIns="202448" bIns="101225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1619474"/>
            <a:ext cx="23399750" cy="943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</a:p>
          <a:p>
            <a:pPr algn="ctr">
              <a:defRPr/>
            </a:pP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Ġwann</a:t>
            </a:r>
          </a:p>
          <a:p>
            <a:pPr algn="ctr">
              <a:defRPr/>
            </a:pPr>
            <a:r>
              <a:rPr lang="en-US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 12:20-33</a:t>
            </a:r>
            <a:endParaRPr lang="mt-MT" sz="1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274149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F’dak </a:t>
            </a:r>
            <a:r>
              <a:rPr lang="en-US" sz="16000" dirty="0" err="1">
                <a:latin typeface="Times New Roman" pitchFamily="18" charset="0"/>
              </a:rPr>
              <a:t>iż-żmien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fost</a:t>
            </a:r>
            <a:r>
              <a:rPr lang="en-US" sz="16000" dirty="0">
                <a:latin typeface="Times New Roman" pitchFamily="18" charset="0"/>
              </a:rPr>
              <a:t> dawk li </a:t>
            </a:r>
            <a:r>
              <a:rPr lang="en-US" sz="16000" dirty="0" err="1">
                <a:latin typeface="Times New Roman" pitchFamily="18" charset="0"/>
              </a:rPr>
              <a:t>telgħu</a:t>
            </a:r>
            <a:r>
              <a:rPr lang="en-US" sz="16000" dirty="0">
                <a:latin typeface="Times New Roman" pitchFamily="18" charset="0"/>
              </a:rPr>
              <a:t> biex </a:t>
            </a:r>
            <a:r>
              <a:rPr lang="en-US" sz="16000" dirty="0" err="1">
                <a:latin typeface="Times New Roman" pitchFamily="18" charset="0"/>
              </a:rPr>
              <a:t>iqimu</a:t>
            </a:r>
            <a:r>
              <a:rPr lang="en-US" sz="16000" dirty="0">
                <a:latin typeface="Times New Roman" pitchFamily="18" charset="0"/>
              </a:rPr>
              <a:t> lil Alla fil-festa kien hemm xi </a:t>
            </a:r>
            <a:r>
              <a:rPr lang="en-US" sz="16000" dirty="0" err="1">
                <a:latin typeface="Times New Roman" pitchFamily="18" charset="0"/>
              </a:rPr>
              <a:t>Griegi</a:t>
            </a:r>
            <a:r>
              <a:rPr lang="en-US" sz="16000" dirty="0">
                <a:latin typeface="Times New Roman" pitchFamily="18" charset="0"/>
              </a:rPr>
              <a:t>. </a:t>
            </a:r>
            <a:endParaRPr lang="mt-MT" sz="16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274149"/>
            <a:ext cx="22466496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Araw</a:t>
            </a:r>
            <a:r>
              <a:rPr lang="en-US" altLang="en-US" sz="16000" dirty="0">
                <a:latin typeface="Times New Roman" pitchFamily="18" charset="0"/>
              </a:rPr>
              <a:t>, għad </a:t>
            </a:r>
            <a:r>
              <a:rPr lang="en-US" altLang="en-US" sz="16000" dirty="0" err="1">
                <a:latin typeface="Times New Roman" pitchFamily="18" charset="0"/>
              </a:rPr>
              <a:t>jiġi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żmien</a:t>
            </a:r>
            <a:r>
              <a:rPr lang="en-US" altLang="en-US" sz="16000" dirty="0">
                <a:latin typeface="Times New Roman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oraklu</a:t>
            </a:r>
            <a:r>
              <a:rPr lang="en-US" altLang="en-US" sz="1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tal-Mulej,</a:t>
            </a:r>
            <a:r>
              <a:rPr lang="mt-MT" altLang="en-US" sz="1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meta </a:t>
            </a:r>
            <a:r>
              <a:rPr lang="en-US" altLang="en-US" sz="16000" dirty="0" err="1">
                <a:latin typeface="Times New Roman" pitchFamily="18" charset="0"/>
              </a:rPr>
              <a:t>jien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nagħmel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patt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ġdid</a:t>
            </a:r>
            <a:r>
              <a:rPr lang="en-US" altLang="en-US" sz="16000" dirty="0">
                <a:latin typeface="Times New Roman" pitchFamily="18" charset="0"/>
              </a:rPr>
              <a:t> ma’ dar </a:t>
            </a:r>
            <a:r>
              <a:rPr lang="en-US" altLang="en-US" sz="16000" dirty="0" err="1">
                <a:latin typeface="Times New Roman" pitchFamily="18" charset="0"/>
              </a:rPr>
              <a:t>Iżrael</a:t>
            </a:r>
            <a:r>
              <a:rPr lang="en-US" altLang="en-US" sz="16000" dirty="0">
                <a:latin typeface="Times New Roman" pitchFamily="18" charset="0"/>
              </a:rPr>
              <a:t> u dar </a:t>
            </a:r>
            <a:r>
              <a:rPr lang="en-US" altLang="en-US" sz="16000" dirty="0" err="1">
                <a:latin typeface="Times New Roman" pitchFamily="18" charset="0"/>
              </a:rPr>
              <a:t>Ġuda</a:t>
            </a:r>
            <a:r>
              <a:rPr lang="en-US" altLang="en-US" sz="16000" dirty="0">
                <a:latin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0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Dawn </a:t>
            </a:r>
            <a:r>
              <a:rPr lang="en-US" sz="16000" dirty="0" err="1">
                <a:latin typeface="Times New Roman" pitchFamily="18" charset="0"/>
              </a:rPr>
              <a:t>marru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għand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Filippu</a:t>
            </a:r>
            <a:r>
              <a:rPr lang="en-US" sz="16000" dirty="0">
                <a:latin typeface="Times New Roman" pitchFamily="18" charset="0"/>
              </a:rPr>
              <a:t> li kien minn </a:t>
            </a:r>
            <a:r>
              <a:rPr lang="en-US" sz="16000" dirty="0" err="1">
                <a:latin typeface="Times New Roman" pitchFamily="18" charset="0"/>
              </a:rPr>
              <a:t>Betsajda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tal-</a:t>
            </a:r>
            <a:r>
              <a:rPr lang="en-US" sz="16000" dirty="0" err="1">
                <a:latin typeface="Times New Roman" pitchFamily="18" charset="0"/>
              </a:rPr>
              <a:t>Galilija</a:t>
            </a:r>
            <a:r>
              <a:rPr lang="en-US" sz="16000" dirty="0">
                <a:latin typeface="Times New Roman" pitchFamily="18" charset="0"/>
              </a:rPr>
              <a:t>, u </a:t>
            </a:r>
            <a:r>
              <a:rPr lang="en-US" sz="16000" dirty="0" err="1">
                <a:latin typeface="Times New Roman" pitchFamily="18" charset="0"/>
              </a:rPr>
              <a:t>talbuh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Sinjur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nixtiequ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naraw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Ġesù”.</a:t>
            </a:r>
          </a:p>
        </p:txBody>
      </p:sp>
    </p:spTree>
    <p:extLst>
      <p:ext uri="{BB962C8B-B14F-4D97-AF65-F5344CB8AC3E}">
        <p14:creationId xmlns:p14="http://schemas.microsoft.com/office/powerpoint/2010/main" val="343270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Filippu</a:t>
            </a:r>
            <a:r>
              <a:rPr lang="en-US" sz="16000" dirty="0">
                <a:latin typeface="Times New Roman" pitchFamily="18" charset="0"/>
              </a:rPr>
              <a:t> mar jgħid lil </a:t>
            </a:r>
            <a:r>
              <a:rPr lang="en-US" sz="16000" dirty="0" err="1">
                <a:latin typeface="Times New Roman" pitchFamily="18" charset="0"/>
              </a:rPr>
              <a:t>Indrì</a:t>
            </a:r>
            <a:r>
              <a:rPr lang="en-US" sz="16000" dirty="0">
                <a:latin typeface="Times New Roman" pitchFamily="18" charset="0"/>
              </a:rPr>
              <a:t>, u </a:t>
            </a:r>
            <a:r>
              <a:rPr lang="en-US" sz="16000" dirty="0" err="1">
                <a:latin typeface="Times New Roman" pitchFamily="18" charset="0"/>
              </a:rPr>
              <a:t>mbagħad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Indrì</a:t>
            </a:r>
            <a:r>
              <a:rPr lang="en-US" sz="16000" dirty="0">
                <a:latin typeface="Times New Roman" pitchFamily="18" charset="0"/>
              </a:rPr>
              <a:t> u </a:t>
            </a:r>
            <a:r>
              <a:rPr lang="en-US" sz="16000" dirty="0" err="1">
                <a:latin typeface="Times New Roman" pitchFamily="18" charset="0"/>
              </a:rPr>
              <a:t>Filippu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marru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jgħidu</a:t>
            </a:r>
            <a:r>
              <a:rPr lang="en-US" sz="16000" dirty="0">
                <a:latin typeface="Times New Roman" pitchFamily="18" charset="0"/>
              </a:rPr>
              <a:t> lil Ġesù. U Ġesù </a:t>
            </a:r>
            <a:r>
              <a:rPr lang="en-US" sz="16000" dirty="0" err="1">
                <a:latin typeface="Times New Roman" pitchFamily="18" charset="0"/>
              </a:rPr>
              <a:t>weġibhom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52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Waslet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siegħa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ikun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igglorifikat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91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6246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ħabba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qamħ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taqax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-art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tmut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hi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weħidha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imma jekk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tmut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ħafna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frott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iħobb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ħajtu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jitlifha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93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0" y="95525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jobgħod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jħarisha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dejjem. Jekk xi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jaqdini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43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0" y="95525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jimxi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warajja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inkun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hemm ukoll ikun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tiegħi.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jaqdi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il-Missier jagħtih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92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inħoss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mħawda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x’naqbad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Missier, eħlisni minn din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siegħa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104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483" y="1274149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għal din 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siegħa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Missier,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15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Dak il-</a:t>
            </a:r>
            <a:r>
              <a:rPr lang="en-US" sz="16000" dirty="0" err="1">
                <a:latin typeface="Times New Roman" pitchFamily="18" charset="0"/>
              </a:rPr>
              <a:t>ħin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instama</a:t>
            </a:r>
            <a:r>
              <a:rPr lang="en-US" sz="16000" dirty="0">
                <a:latin typeface="Times New Roman" pitchFamily="18" charset="0"/>
              </a:rPr>
              <a:t>’ </a:t>
            </a:r>
            <a:r>
              <a:rPr lang="en-US" sz="16000" dirty="0" err="1">
                <a:latin typeface="Times New Roman" pitchFamily="18" charset="0"/>
              </a:rPr>
              <a:t>leħen</a:t>
            </a:r>
            <a:r>
              <a:rPr lang="en-US" sz="16000" dirty="0">
                <a:latin typeface="Times New Roman" pitchFamily="18" charset="0"/>
              </a:rPr>
              <a:t> mis-</a:t>
            </a:r>
            <a:r>
              <a:rPr lang="en-US" sz="16000" dirty="0" err="1">
                <a:latin typeface="Times New Roman" pitchFamily="18" charset="0"/>
              </a:rPr>
              <a:t>sema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diġà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gglorifikajtu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nerġa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nigglorifikah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477913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0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In-</a:t>
            </a:r>
            <a:r>
              <a:rPr lang="en-US" sz="16000" dirty="0" err="1">
                <a:latin typeface="Times New Roman" pitchFamily="18" charset="0"/>
              </a:rPr>
              <a:t>nies</a:t>
            </a:r>
            <a:r>
              <a:rPr lang="en-US" sz="16000" dirty="0">
                <a:latin typeface="Times New Roman" pitchFamily="18" charset="0"/>
              </a:rPr>
              <a:t> li </a:t>
            </a:r>
            <a:r>
              <a:rPr lang="en-US" sz="16000" dirty="0" err="1">
                <a:latin typeface="Times New Roman" pitchFamily="18" charset="0"/>
              </a:rPr>
              <a:t>kienu</a:t>
            </a:r>
            <a:r>
              <a:rPr lang="en-US" sz="16000" dirty="0">
                <a:latin typeface="Times New Roman" pitchFamily="18" charset="0"/>
              </a:rPr>
              <a:t> hemm </a:t>
            </a:r>
            <a:r>
              <a:rPr lang="en-US" sz="16000" dirty="0" err="1">
                <a:latin typeface="Times New Roman" pitchFamily="18" charset="0"/>
              </a:rPr>
              <a:t>semgħuh</a:t>
            </a:r>
            <a:r>
              <a:rPr lang="en-US" sz="16000" dirty="0">
                <a:latin typeface="Times New Roman" pitchFamily="18" charset="0"/>
              </a:rPr>
              <a:t>, u </a:t>
            </a:r>
            <a:r>
              <a:rPr lang="en-US" sz="16000" dirty="0" err="1">
                <a:latin typeface="Times New Roman" pitchFamily="18" charset="0"/>
              </a:rPr>
              <a:t>qalu</a:t>
            </a:r>
            <a:r>
              <a:rPr lang="en-US" sz="16000" dirty="0">
                <a:latin typeface="Times New Roman" pitchFamily="18" charset="0"/>
              </a:rPr>
              <a:t> li kien qiegħed </a:t>
            </a:r>
            <a:r>
              <a:rPr lang="en-US" sz="16000" dirty="0" err="1">
                <a:latin typeface="Times New Roman" pitchFamily="18" charset="0"/>
              </a:rPr>
              <a:t>iriegħed</a:t>
            </a:r>
            <a:r>
              <a:rPr lang="en-US" sz="16000" dirty="0">
                <a:latin typeface="Times New Roman" pitchFamily="18" charset="0"/>
              </a:rPr>
              <a:t>. </a:t>
            </a:r>
            <a:r>
              <a:rPr lang="en-US" sz="16000" dirty="0" err="1">
                <a:latin typeface="Times New Roman" pitchFamily="18" charset="0"/>
              </a:rPr>
              <a:t>Oħrajn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qalu</a:t>
            </a:r>
            <a:r>
              <a:rPr lang="en-US" sz="16000" dirty="0">
                <a:latin typeface="Times New Roman" pitchFamily="18" charset="0"/>
              </a:rPr>
              <a:t>: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Kellmu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xi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anġlu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r>
              <a:rPr lang="en-US" sz="16000" dirty="0">
                <a:latin typeface="Times New Roman" pitchFamily="18" charset="0"/>
              </a:rPr>
              <a:t>Ġesù </a:t>
            </a:r>
            <a:r>
              <a:rPr lang="en-US" sz="16000" dirty="0" err="1">
                <a:latin typeface="Times New Roman" pitchFamily="18" charset="0"/>
              </a:rPr>
              <a:t>wieġeb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45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45889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mhux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bħall-patt</a:t>
            </a:r>
            <a:r>
              <a:rPr lang="en-US" altLang="en-US" sz="16000" dirty="0">
                <a:latin typeface="Times New Roman" pitchFamily="18" charset="0"/>
              </a:rPr>
              <a:t> li </a:t>
            </a:r>
            <a:r>
              <a:rPr lang="en-US" altLang="en-US" sz="16000" dirty="0" err="1">
                <a:latin typeface="Times New Roman" pitchFamily="18" charset="0"/>
              </a:rPr>
              <a:t>għamilt</a:t>
            </a:r>
            <a:r>
              <a:rPr lang="en-US" altLang="en-US" sz="16000" dirty="0">
                <a:latin typeface="Times New Roman" pitchFamily="18" charset="0"/>
              </a:rPr>
              <a:t> ma’ </a:t>
            </a:r>
            <a:r>
              <a:rPr lang="en-US" altLang="en-US" sz="16000" dirty="0" err="1">
                <a:latin typeface="Times New Roman" pitchFamily="18" charset="0"/>
              </a:rPr>
              <a:t>missirijiethom</a:t>
            </a:r>
            <a:endParaRPr lang="en-US" altLang="en-US" sz="160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fiż-żmien</a:t>
            </a:r>
            <a:r>
              <a:rPr lang="en-US" altLang="en-US" sz="16000" dirty="0">
                <a:latin typeface="Times New Roman" pitchFamily="18" charset="0"/>
              </a:rPr>
              <a:t> meta </a:t>
            </a:r>
            <a:r>
              <a:rPr lang="en-US" altLang="en-US" sz="16000" dirty="0" err="1">
                <a:latin typeface="Times New Roman" pitchFamily="18" charset="0"/>
              </a:rPr>
              <a:t>qbadthom</a:t>
            </a:r>
            <a:r>
              <a:rPr lang="en-US" altLang="en-US" sz="16000" dirty="0">
                <a:latin typeface="Times New Roman" pitchFamily="18" charset="0"/>
              </a:rPr>
              <a:t> minn </a:t>
            </a:r>
            <a:r>
              <a:rPr lang="en-US" altLang="en-US" sz="16000" dirty="0" err="1">
                <a:latin typeface="Times New Roman" pitchFamily="18" charset="0"/>
              </a:rPr>
              <a:t>idejhom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biex </a:t>
            </a:r>
            <a:r>
              <a:rPr lang="en-US" altLang="en-US" sz="16000" spc="-300" dirty="0" err="1">
                <a:latin typeface="Times New Roman" pitchFamily="18" charset="0"/>
              </a:rPr>
              <a:t>ħriġthom</a:t>
            </a:r>
            <a:r>
              <a:rPr lang="en-US" altLang="en-US" sz="16000" spc="-300" dirty="0">
                <a:latin typeface="Times New Roman" pitchFamily="18" charset="0"/>
              </a:rPr>
              <a:t> mill-art tal-</a:t>
            </a:r>
            <a:r>
              <a:rPr lang="en-US" altLang="en-US" sz="16000" spc="-300" dirty="0" err="1">
                <a:latin typeface="Times New Roman" pitchFamily="18" charset="0"/>
              </a:rPr>
              <a:t>Eġittu</a:t>
            </a:r>
            <a:r>
              <a:rPr lang="en-US" altLang="en-US" sz="16000" dirty="0">
                <a:latin typeface="Times New Roman" pitchFamily="18" charset="0"/>
              </a:rPr>
              <a:t>, </a:t>
            </a:r>
            <a:endParaRPr lang="mt-MT" altLang="en-US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5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“Dan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imma għalikom.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ġudizzju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din 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issa.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47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1539" y="0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 se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jitkeċċa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Prinċep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din 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U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nintrefa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’l fuq mill-art,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niġbed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bnedmin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kollha lejja”.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90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2505255"/>
            <a:ext cx="22719547" cy="759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Hu </a:t>
            </a:r>
            <a:r>
              <a:rPr lang="en-US" sz="16000" dirty="0" err="1">
                <a:latin typeface="Times New Roman" pitchFamily="18" charset="0"/>
              </a:rPr>
              <a:t>qal</a:t>
            </a:r>
            <a:r>
              <a:rPr lang="en-US" sz="16000" dirty="0">
                <a:latin typeface="Times New Roman" pitchFamily="18" charset="0"/>
              </a:rPr>
              <a:t> dan biex </a:t>
            </a:r>
            <a:r>
              <a:rPr lang="en-US" sz="16000" dirty="0" err="1">
                <a:latin typeface="Times New Roman" pitchFamily="18" charset="0"/>
              </a:rPr>
              <a:t>jurihom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b’liema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mewt</a:t>
            </a:r>
            <a:r>
              <a:rPr lang="en-US" sz="16000" dirty="0">
                <a:latin typeface="Times New Roman" pitchFamily="18" charset="0"/>
              </a:rPr>
              <a:t> kien </a:t>
            </a:r>
            <a:r>
              <a:rPr lang="en-US" sz="16000" dirty="0" err="1">
                <a:latin typeface="Times New Roman" pitchFamily="18" charset="0"/>
              </a:rPr>
              <a:t>sejjer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imut</a:t>
            </a:r>
            <a:r>
              <a:rPr lang="en-US" sz="16000" dirty="0">
                <a:latin typeface="Times New Roman" pitchFamily="18" charset="0"/>
              </a:rPr>
              <a:t>.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47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979" y="6072496"/>
            <a:ext cx="408915" cy="4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48" tIns="101225" rIns="202448" bIns="10122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614253"/>
            <a:ext cx="23399750" cy="512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ifħir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579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1988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8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7" y="290656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wieħed Ġesù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710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7" y="257983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6595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39975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42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23997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7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274149"/>
            <a:ext cx="22466496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>
                <a:latin typeface="Times New Roman" pitchFamily="18" charset="0"/>
              </a:rPr>
              <a:t>il-</a:t>
            </a:r>
            <a:r>
              <a:rPr lang="en-US" altLang="en-US" sz="16000" dirty="0" err="1">
                <a:latin typeface="Times New Roman" pitchFamily="18" charset="0"/>
              </a:rPr>
              <a:t>patt</a:t>
            </a:r>
            <a:r>
              <a:rPr lang="en-US" altLang="en-US" sz="16000" dirty="0">
                <a:latin typeface="Times New Roman" pitchFamily="18" charset="0"/>
              </a:rPr>
              <a:t> tiegħi li huma </a:t>
            </a:r>
            <a:r>
              <a:rPr lang="en-US" altLang="en-US" sz="16000" dirty="0" err="1">
                <a:latin typeface="Times New Roman" pitchFamily="18" charset="0"/>
              </a:rPr>
              <a:t>kisru</a:t>
            </a:r>
            <a:r>
              <a:rPr lang="en-US" altLang="en-US" sz="16000" dirty="0">
                <a:latin typeface="Times New Roman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għalkemm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jien</a:t>
            </a:r>
            <a:r>
              <a:rPr lang="en-US" altLang="en-US" sz="16000" dirty="0">
                <a:latin typeface="Times New Roman" pitchFamily="18" charset="0"/>
              </a:rPr>
              <a:t> kont </a:t>
            </a:r>
            <a:endParaRPr lang="mt-MT" altLang="en-US" sz="160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>
                <a:latin typeface="Times New Roman" pitchFamily="18" charset="0"/>
              </a:rPr>
              <a:t>l-</a:t>
            </a:r>
            <a:r>
              <a:rPr lang="en-US" altLang="en-US" sz="16000" dirty="0" err="1">
                <a:latin typeface="Times New Roman" pitchFamily="18" charset="0"/>
              </a:rPr>
              <a:t>għarus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tagħhom</a:t>
            </a:r>
            <a:r>
              <a:rPr lang="en-US" altLang="en-US" sz="16000" dirty="0">
                <a:latin typeface="Times New Roman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oraklu</a:t>
            </a:r>
            <a:r>
              <a:rPr lang="en-US" altLang="en-US" sz="1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tal-Mulej.</a:t>
            </a:r>
          </a:p>
        </p:txBody>
      </p:sp>
    </p:spTree>
    <p:extLst>
      <p:ext uri="{BB962C8B-B14F-4D97-AF65-F5344CB8AC3E}">
        <p14:creationId xmlns:p14="http://schemas.microsoft.com/office/powerpoint/2010/main" val="39798172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329991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034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3" y="329991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8585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1483291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2793914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1483291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2660992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1" y="2411562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354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8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274149"/>
            <a:ext cx="22466496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>
                <a:latin typeface="Times New Roman" pitchFamily="18" charset="0"/>
              </a:rPr>
              <a:t>Imma dan ikun il-</a:t>
            </a:r>
            <a:r>
              <a:rPr lang="en-US" altLang="en-US" sz="16000" dirty="0" err="1">
                <a:latin typeface="Times New Roman" pitchFamily="18" charset="0"/>
              </a:rPr>
              <a:t>patt</a:t>
            </a:r>
            <a:r>
              <a:rPr lang="en-US" altLang="en-US" sz="16000" dirty="0">
                <a:latin typeface="Times New Roman" pitchFamily="18" charset="0"/>
              </a:rPr>
              <a:t> li għad </a:t>
            </a:r>
            <a:r>
              <a:rPr lang="en-US" altLang="en-US" sz="16000" dirty="0" err="1">
                <a:latin typeface="Times New Roman" pitchFamily="18" charset="0"/>
              </a:rPr>
              <a:t>nagħmel</a:t>
            </a:r>
            <a:r>
              <a:rPr lang="en-US" altLang="en-US" sz="16000" dirty="0">
                <a:latin typeface="Times New Roman" pitchFamily="18" charset="0"/>
              </a:rPr>
              <a:t> ma’ dar </a:t>
            </a:r>
            <a:r>
              <a:rPr lang="en-US" altLang="en-US" sz="16000" dirty="0" err="1">
                <a:latin typeface="Times New Roman" pitchFamily="18" charset="0"/>
              </a:rPr>
              <a:t>Iżrael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wara dawk il-</a:t>
            </a:r>
            <a:r>
              <a:rPr lang="en-US" altLang="en-US" sz="16000" dirty="0" err="1">
                <a:latin typeface="Times New Roman" pitchFamily="18" charset="0"/>
              </a:rPr>
              <a:t>jiem</a:t>
            </a:r>
            <a:r>
              <a:rPr lang="en-US" altLang="en-US" sz="16000" dirty="0">
                <a:latin typeface="Times New Roman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oraklu</a:t>
            </a:r>
            <a:r>
              <a:rPr lang="en-US" altLang="en-US" sz="1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tal-Mulej.</a:t>
            </a:r>
          </a:p>
        </p:txBody>
      </p:sp>
    </p:spTree>
    <p:extLst>
      <p:ext uri="{BB962C8B-B14F-4D97-AF65-F5344CB8AC3E}">
        <p14:creationId xmlns:p14="http://schemas.microsoft.com/office/powerpoint/2010/main" val="68925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45889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Inqiegħed</a:t>
            </a:r>
            <a:r>
              <a:rPr lang="en-US" altLang="en-US" sz="16000" dirty="0">
                <a:latin typeface="Times New Roman" pitchFamily="18" charset="0"/>
              </a:rPr>
              <a:t> il-</a:t>
            </a:r>
            <a:r>
              <a:rPr lang="en-US" altLang="en-US" sz="16000" dirty="0" err="1">
                <a:latin typeface="Times New Roman" pitchFamily="18" charset="0"/>
              </a:rPr>
              <a:t>liġi</a:t>
            </a:r>
            <a:r>
              <a:rPr lang="en-US" altLang="en-US" sz="16000" dirty="0">
                <a:latin typeface="Times New Roman" pitchFamily="18" charset="0"/>
              </a:rPr>
              <a:t> tiegħi </a:t>
            </a:r>
            <a:r>
              <a:rPr lang="en-US" altLang="en-US" sz="16000" dirty="0" err="1">
                <a:latin typeface="Times New Roman" pitchFamily="18" charset="0"/>
              </a:rPr>
              <a:t>fosthom</a:t>
            </a:r>
            <a:r>
              <a:rPr lang="en-US" altLang="en-US" sz="16000" dirty="0">
                <a:latin typeface="Times New Roman" pitchFamily="18" charset="0"/>
              </a:rPr>
              <a:t> u </a:t>
            </a:r>
            <a:r>
              <a:rPr lang="en-US" altLang="en-US" sz="16000" dirty="0" err="1">
                <a:latin typeface="Times New Roman" pitchFamily="18" charset="0"/>
              </a:rPr>
              <a:t>niktibha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f’qalbhom</a:t>
            </a:r>
            <a:r>
              <a:rPr lang="en-US" altLang="en-US" sz="16000" dirty="0">
                <a:latin typeface="Times New Roman" pitchFamily="18" charset="0"/>
              </a:rPr>
              <a:t>;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u </a:t>
            </a:r>
            <a:r>
              <a:rPr lang="en-US" altLang="en-US" sz="16000" dirty="0" err="1">
                <a:latin typeface="Times New Roman" pitchFamily="18" charset="0"/>
              </a:rPr>
              <a:t>jiena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nkun</a:t>
            </a:r>
            <a:r>
              <a:rPr lang="en-US" altLang="en-US" sz="16000" dirty="0">
                <a:latin typeface="Times New Roman" pitchFamily="18" charset="0"/>
              </a:rPr>
              <a:t> Alla </a:t>
            </a:r>
            <a:r>
              <a:rPr lang="en-US" altLang="en-US" sz="16000" dirty="0" err="1">
                <a:latin typeface="Times New Roman" pitchFamily="18" charset="0"/>
              </a:rPr>
              <a:t>tagħhom</a:t>
            </a:r>
            <a:r>
              <a:rPr lang="en-US" altLang="en-US" sz="16000" dirty="0">
                <a:latin typeface="Times New Roman" pitchFamily="18" charset="0"/>
              </a:rPr>
              <a:t>, u huma </a:t>
            </a:r>
            <a:r>
              <a:rPr lang="en-US" altLang="en-US" sz="16000" dirty="0" err="1">
                <a:latin typeface="Times New Roman" pitchFamily="18" charset="0"/>
              </a:rPr>
              <a:t>jkunu</a:t>
            </a:r>
            <a:r>
              <a:rPr lang="en-US" altLang="en-US" sz="16000" dirty="0">
                <a:latin typeface="Times New Roman" pitchFamily="18" charset="0"/>
              </a:rPr>
              <a:t> l-</a:t>
            </a:r>
            <a:r>
              <a:rPr lang="en-US" altLang="en-US" sz="16000" dirty="0" err="1">
                <a:latin typeface="Times New Roman" pitchFamily="18" charset="0"/>
              </a:rPr>
              <a:t>poplu</a:t>
            </a:r>
            <a:r>
              <a:rPr lang="en-US" altLang="en-US" sz="16000" dirty="0">
                <a:latin typeface="Times New Roman" pitchFamily="18" charset="0"/>
              </a:rPr>
              <a:t> tiegħi.</a:t>
            </a:r>
          </a:p>
        </p:txBody>
      </p:sp>
    </p:spTree>
    <p:extLst>
      <p:ext uri="{BB962C8B-B14F-4D97-AF65-F5344CB8AC3E}">
        <p14:creationId xmlns:p14="http://schemas.microsoft.com/office/powerpoint/2010/main" val="309676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45889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>
                <a:latin typeface="Times New Roman" pitchFamily="18" charset="0"/>
              </a:rPr>
              <a:t>Ma </a:t>
            </a:r>
            <a:r>
              <a:rPr lang="en-US" altLang="en-US" sz="16000" dirty="0" err="1">
                <a:latin typeface="Times New Roman" pitchFamily="18" charset="0"/>
              </a:rPr>
              <a:t>jgħallmux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iżjed</a:t>
            </a:r>
            <a:r>
              <a:rPr lang="en-US" altLang="en-US" sz="16000" dirty="0">
                <a:latin typeface="Times New Roman" pitchFamily="18" charset="0"/>
              </a:rPr>
              <a:t> lil </a:t>
            </a:r>
            <a:r>
              <a:rPr lang="en-US" altLang="en-US" sz="16000" dirty="0" err="1">
                <a:latin typeface="Times New Roman" pitchFamily="18" charset="0"/>
              </a:rPr>
              <a:t>xulxin</a:t>
            </a:r>
            <a:r>
              <a:rPr lang="en-US" altLang="en-US" sz="16000" dirty="0">
                <a:latin typeface="Times New Roman" pitchFamily="18" charset="0"/>
              </a:rPr>
              <a:t>,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u </a:t>
            </a:r>
            <a:r>
              <a:rPr lang="en-US" altLang="en-US" sz="16000" dirty="0" err="1">
                <a:latin typeface="Times New Roman" pitchFamily="18" charset="0"/>
              </a:rPr>
              <a:t>ħadd</a:t>
            </a:r>
            <a:r>
              <a:rPr lang="en-US" altLang="en-US" sz="16000" dirty="0">
                <a:latin typeface="Times New Roman" pitchFamily="18" charset="0"/>
              </a:rPr>
              <a:t> ma jgħid lil </a:t>
            </a:r>
            <a:r>
              <a:rPr lang="en-US" altLang="en-US" sz="16000" dirty="0" err="1">
                <a:latin typeface="Times New Roman" pitchFamily="18" charset="0"/>
              </a:rPr>
              <a:t>ħuh</a:t>
            </a:r>
            <a:r>
              <a:rPr lang="en-US" altLang="en-US" sz="16000" dirty="0">
                <a:latin typeface="Times New Roman" pitchFamily="18" charset="0"/>
              </a:rPr>
              <a:t>: </a:t>
            </a:r>
            <a:r>
              <a:rPr lang="en-US" alt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Agħraf</a:t>
            </a:r>
            <a:r>
              <a:rPr lang="en-US" alt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il-Mulej”,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għaliex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ilkoll</a:t>
            </a:r>
            <a:r>
              <a:rPr lang="en-US" altLang="en-US" sz="16000" dirty="0">
                <a:latin typeface="Times New Roman" pitchFamily="18" charset="0"/>
              </a:rPr>
              <a:t> kemm huma </a:t>
            </a:r>
            <a:r>
              <a:rPr lang="en-US" altLang="en-US" sz="16000" dirty="0" err="1">
                <a:latin typeface="Times New Roman" pitchFamily="18" charset="0"/>
              </a:rPr>
              <a:t>jkunu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jafuni</a:t>
            </a:r>
            <a:r>
              <a:rPr lang="en-US" altLang="en-US" sz="16000" dirty="0">
                <a:latin typeface="Times New Roman" pitchFamily="18" charset="0"/>
              </a:rPr>
              <a:t>, </a:t>
            </a:r>
            <a:endParaRPr lang="mt-MT" altLang="en-US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9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466627" y="145889"/>
            <a:ext cx="22466496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miż-żgħir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sal-kbir</a:t>
            </a:r>
            <a:r>
              <a:rPr lang="en-US" altLang="en-US" sz="16000" dirty="0">
                <a:latin typeface="Times New Roman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oraklu</a:t>
            </a:r>
            <a:r>
              <a:rPr lang="en-US" altLang="en-US" sz="16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>
                <a:latin typeface="Times New Roman" pitchFamily="18" charset="0"/>
              </a:rPr>
              <a:t>Għax </a:t>
            </a:r>
            <a:r>
              <a:rPr lang="en-US" altLang="en-US" sz="16000" dirty="0" err="1">
                <a:latin typeface="Times New Roman" pitchFamily="18" charset="0"/>
              </a:rPr>
              <a:t>jien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naħfrilhom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ħżunithom</a:t>
            </a:r>
            <a:r>
              <a:rPr lang="en-US" altLang="en-US" sz="16000" dirty="0">
                <a:latin typeface="Times New Roman" pitchFamily="18" charset="0"/>
              </a:rPr>
              <a:t>,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u </a:t>
            </a:r>
            <a:r>
              <a:rPr lang="en-US" altLang="en-US" sz="16000" dirty="0" err="1">
                <a:latin typeface="Times New Roman" pitchFamily="18" charset="0"/>
              </a:rPr>
              <a:t>ħtijiethom</a:t>
            </a:r>
            <a:r>
              <a:rPr lang="en-US" altLang="en-US" sz="16000" dirty="0">
                <a:latin typeface="Times New Roman" pitchFamily="18" charset="0"/>
              </a:rPr>
              <a:t> ma </a:t>
            </a:r>
            <a:r>
              <a:rPr lang="en-US" altLang="en-US" sz="16000" dirty="0" err="1">
                <a:latin typeface="Times New Roman" pitchFamily="18" charset="0"/>
              </a:rPr>
              <a:t>niftakarhomx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aktar</a:t>
            </a:r>
            <a:r>
              <a:rPr lang="en-US" altLang="en-US" sz="16000" dirty="0">
                <a:latin typeface="Times New Roman" pitchFamily="18" charset="0"/>
              </a:rPr>
              <a:t>.</a:t>
            </a:r>
            <a:endParaRPr lang="mt-MT" altLang="en-US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176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1560</TotalTime>
  <Words>912</Words>
  <Application>Microsoft Office PowerPoint</Application>
  <PresentationFormat>Custom</PresentationFormat>
  <Paragraphs>130</Paragraphs>
  <Slides>55</Slides>
  <Notes>25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Maltese Times Roman</vt:lpstr>
      <vt:lpstr>Arial</vt:lpstr>
      <vt:lpstr>Franklin Gothic Book</vt:lpstr>
      <vt:lpstr>Calibri</vt:lpstr>
      <vt:lpstr>Times New Roman</vt:lpstr>
      <vt:lpstr>Theme2</vt:lpstr>
      <vt:lpstr>1_Theme2</vt:lpstr>
      <vt:lpstr>3_Theme2</vt:lpstr>
      <vt:lpstr>3_Office Theme</vt:lpstr>
      <vt:lpstr>2_Default Design</vt:lpstr>
      <vt:lpstr>4_Default Design</vt:lpstr>
      <vt:lpstr>12_Default Design</vt:lpstr>
      <vt:lpstr>4_Theme2</vt:lpstr>
      <vt:lpstr>PowerPoint Presentation</vt:lpstr>
      <vt:lpstr>Qari mill-Ktieb tal- Profeta Ġeremija Ġer 31:31-34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Qari mill-Ittra ta’ lil-Lhud Lhud 5:7-9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Afred Caruana</dc:creator>
  <cp:lastModifiedBy>Alfred Caruan a</cp:lastModifiedBy>
  <cp:revision>129</cp:revision>
  <dcterms:created xsi:type="dcterms:W3CDTF">2008-12-28T11:50:57Z</dcterms:created>
  <dcterms:modified xsi:type="dcterms:W3CDTF">2024-02-22T16:55:27Z</dcterms:modified>
</cp:coreProperties>
</file>