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24" r:id="rId4"/>
    <p:sldMasterId id="2147483936" r:id="rId5"/>
    <p:sldMasterId id="2147483948" r:id="rId6"/>
    <p:sldMasterId id="2147483960" r:id="rId7"/>
    <p:sldMasterId id="2147483972" r:id="rId8"/>
    <p:sldMasterId id="2147483984" r:id="rId9"/>
  </p:sldMasterIdLst>
  <p:notesMasterIdLst>
    <p:notesMasterId r:id="rId75"/>
  </p:notesMasterIdLst>
  <p:sldIdLst>
    <p:sldId id="1084" r:id="rId10"/>
    <p:sldId id="292" r:id="rId11"/>
    <p:sldId id="258" r:id="rId12"/>
    <p:sldId id="711" r:id="rId13"/>
    <p:sldId id="712" r:id="rId14"/>
    <p:sldId id="713" r:id="rId15"/>
    <p:sldId id="714" r:id="rId16"/>
    <p:sldId id="715" r:id="rId17"/>
    <p:sldId id="725" r:id="rId18"/>
    <p:sldId id="726" r:id="rId19"/>
    <p:sldId id="717" r:id="rId20"/>
    <p:sldId id="718" r:id="rId21"/>
    <p:sldId id="719" r:id="rId22"/>
    <p:sldId id="720" r:id="rId23"/>
    <p:sldId id="721" r:id="rId24"/>
    <p:sldId id="722" r:id="rId25"/>
    <p:sldId id="723" r:id="rId26"/>
    <p:sldId id="724" r:id="rId27"/>
    <p:sldId id="293" r:id="rId28"/>
    <p:sldId id="294" r:id="rId29"/>
    <p:sldId id="684" r:id="rId30"/>
    <p:sldId id="287" r:id="rId31"/>
    <p:sldId id="274" r:id="rId32"/>
    <p:sldId id="288" r:id="rId33"/>
    <p:sldId id="315" r:id="rId34"/>
    <p:sldId id="316" r:id="rId35"/>
    <p:sldId id="727" r:id="rId36"/>
    <p:sldId id="728" r:id="rId37"/>
    <p:sldId id="688" r:id="rId38"/>
    <p:sldId id="689" r:id="rId39"/>
    <p:sldId id="729" r:id="rId40"/>
    <p:sldId id="730" r:id="rId41"/>
    <p:sldId id="731" r:id="rId42"/>
    <p:sldId id="710" r:id="rId43"/>
    <p:sldId id="621" r:id="rId44"/>
    <p:sldId id="295" r:id="rId45"/>
    <p:sldId id="656" r:id="rId46"/>
    <p:sldId id="296" r:id="rId47"/>
    <p:sldId id="277" r:id="rId48"/>
    <p:sldId id="732" r:id="rId49"/>
    <p:sldId id="733" r:id="rId50"/>
    <p:sldId id="734" r:id="rId51"/>
    <p:sldId id="736" r:id="rId52"/>
    <p:sldId id="735" r:id="rId53"/>
    <p:sldId id="737" r:id="rId54"/>
    <p:sldId id="738" r:id="rId55"/>
    <p:sldId id="739" r:id="rId56"/>
    <p:sldId id="740" r:id="rId57"/>
    <p:sldId id="741" r:id="rId58"/>
    <p:sldId id="742" r:id="rId59"/>
    <p:sldId id="743" r:id="rId60"/>
    <p:sldId id="744" r:id="rId61"/>
    <p:sldId id="297" r:id="rId62"/>
    <p:sldId id="299" r:id="rId63"/>
    <p:sldId id="1073" r:id="rId64"/>
    <p:sldId id="1074" r:id="rId65"/>
    <p:sldId id="1075" r:id="rId66"/>
    <p:sldId id="1076" r:id="rId67"/>
    <p:sldId id="1077" r:id="rId68"/>
    <p:sldId id="1078" r:id="rId69"/>
    <p:sldId id="1079" r:id="rId70"/>
    <p:sldId id="1080" r:id="rId71"/>
    <p:sldId id="1081" r:id="rId72"/>
    <p:sldId id="1082" r:id="rId73"/>
    <p:sldId id="1083" r:id="rId74"/>
  </p:sldIdLst>
  <p:sldSz cx="23399750" cy="12599988"/>
  <p:notesSz cx="6858000" cy="9144000"/>
  <p:embeddedFontLs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Corbel" panose="020B0503020204020204" pitchFamily="34" charset="0"/>
      <p:regular r:id="rId80"/>
      <p:bold r:id="rId81"/>
      <p:italic r:id="rId82"/>
      <p:boldItalic r:id="rId83"/>
    </p:embeddedFont>
    <p:embeddedFont>
      <p:font typeface="Franklin Gothic Book" panose="020B0503020102020204" pitchFamily="34" charset="0"/>
      <p:regular r:id="rId84"/>
      <p:italic r:id="rId85"/>
    </p:embeddedFont>
    <p:embeddedFont>
      <p:font typeface="Maltese Times Roman" panose="02027200000000000000"/>
      <p:regular r:id="rId86"/>
      <p:bold r:id="rId87"/>
      <p:italic r:id="rId88"/>
      <p:boldItalic r:id="rId89"/>
    </p:embeddedFont>
    <p:embeddedFont>
      <p:font typeface="Wingdings 2" panose="05020102010507070707" pitchFamily="18" charset="2"/>
      <p:regular r:id="rId90"/>
    </p:embeddedFont>
    <p:embeddedFont>
      <p:font typeface="Wingdings 3" panose="05040102010807070707" pitchFamily="18" charset="2"/>
      <p:regular r:id="rId9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C216D"/>
    <a:srgbClr val="271137"/>
    <a:srgbClr val="401B5B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5.fntdata"/><Relationship Id="rId95" Type="http://schemas.openxmlformats.org/officeDocument/2006/relationships/tableStyles" Target="tableStyles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font" Target="fonts/font12.fntdata"/><Relationship Id="rId61" Type="http://schemas.openxmlformats.org/officeDocument/2006/relationships/slide" Target="slides/slide52.xml"/><Relationship Id="rId82" Type="http://schemas.openxmlformats.org/officeDocument/2006/relationships/font" Target="fonts/font7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0" dirty="0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FA58-8F7B-44F7-9231-726B54F7DB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5B296-6724-C170-7BD3-4992FABD2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9400B0D-BCD3-DCC3-A6FE-A5B75072DF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0CAB404-94D1-0E03-3AEA-9661A2DA0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97262A8-5090-F16C-3834-CB5724061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7F7CB-8BA4-2451-F384-BD2107A3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6E654A3-8170-D64B-DF4A-94F47DFF24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5F0527E-B83D-1BA8-298E-3DCD09781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D37331D-0096-D29D-266B-02EC5F875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94781-1C9C-481A-29BC-AE826837D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C16360A-921B-63A2-F1D2-08E5E8C94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EC31715-50C1-DF65-E7CB-7ACB1F44E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72CC1BA-7EE2-A379-35CA-EE8A92775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5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55A99-B2D0-36BC-9F2A-952598E7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1902927-08F5-2A0E-AD16-FD6498C78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852AA13-CC7F-D05D-9508-6FCDF9C901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D114AA0-85DD-3F9E-3D92-3DF69A36F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596C-3FBC-F408-A0C3-984231A43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6155A2E-9424-4489-BA45-371F3DE89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70159D5-FA41-112A-1389-F24CCF17E1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927903D-AC3C-EDD1-7483-AD56D7FA1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1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111C9-1E53-C79E-115B-6686DAD2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4751FDD-0F37-787E-39E9-6C4D41461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0C00080-55A0-0FB4-98CA-74BCCBD1F7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1B54229-5916-88EE-B47E-47E10A94F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64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90DD-8D4A-AF54-CE7A-CF8168AD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9BD1E52D-1D58-1241-7635-371D91F70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9E4FCA39-2B00-71A5-9B5D-475278662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95754C4-5A2F-4E01-9702-4A796857C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4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5D84E-0732-104E-F340-1F3CEFAF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70BF235C-4908-5BA3-3768-760414B21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109D8E78-FC7A-4956-4C1A-0725783B6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1D5CCFB-DD55-A4B7-6309-F0B0CA004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0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EF29-13AF-D833-D995-9221C5EC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508F91D-AE41-0192-76C2-908BB2EFE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B790212-2A22-A780-B4A1-C55ECF126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BDBCDE3-0164-637E-6D73-370BB3E7F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4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AB1E-43B5-FB52-C616-BFDBDD4D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4E2BB4D-ECAA-12C2-A701-4917F3EE04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6D4115E-32AD-D979-C090-C0844A8CB6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4609397-2B3E-D95C-833D-9C50CA8EE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1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1A45-01ED-AD72-B05E-3E290EAB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750E5742-169A-16D8-7D11-CF0E9FAB0D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6E25E08-0889-CBE1-894B-CA1549D7F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6815719-6186-15D8-B716-BD7FA7646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CC80D-2511-4080-A6CF-FB15E4B6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3028A2D2-4943-2DB3-C583-3E3CAB5598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E5AEEB8-F82E-D6C4-7D20-FFDDED75D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5B38EE7-0B0A-3F38-7664-ECBDBF262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5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74C5-66BF-B5B8-057F-A2EB51A7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28CD939-7264-C5BC-45E9-7EF42C1AD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908ABA17-F830-2D0A-5742-3BF1E8F750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6FF3569-E05E-AEF8-ECE0-89DA73C6C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7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E5DCA-702E-8451-0376-A96CF7244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8"/>
            <a:ext cx="23450519" cy="13276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267" y="5723930"/>
            <a:ext cx="8171483" cy="669674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mt-MT" sz="15000" b="1" spc="-300" dirty="0">
                <a:ln w="285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Rispett għad-Dar t’Alla</a:t>
            </a:r>
            <a:br>
              <a:rPr lang="mt-MT" sz="15000" b="1" spc="-300" dirty="0">
                <a:ln w="285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mt-MT" sz="4000" b="1" spc="-300" dirty="0">
                <a:ln w="285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9598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5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3CD83-2253-B41F-09C8-6054E33A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5AF7CF5-54C0-3FA1-BC64-2EEBD65F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51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lil min isemmi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l-isem tiegħu fix-xejn,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ma jħallihx bla kastig.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6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52B13-0294-6197-82A1-CD145169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097EF762-81D3-BF7F-013D-149C2A44E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f’jum is-Sibt u qaddsu. Sitt ijiem taħdem u tagħmel kulma għandek tagħmel;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8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F6B9D-F0B2-D04E-F8B1-AAADFBCE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6FF8020B-5E6F-300A-AA7B-6F2C3B7DA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s-seba’ jum hu jum il-mistrieħ f’ġieħ il-Mulej, Alla tiegħek. Dan il-jum ma tagħmel ebda xogħol, int, ibnek,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7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9B9C-E169-C919-3889-C658105CF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9D2CD47A-D08F-A88B-D627-7E33E4A37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31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il-qaddej u l-qaddejja tiegħek, il-bhejjem tiegħek, u l-barrani li jkun ġewwa bwiebek.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69223-7291-2A3F-D52B-9FAACD63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3878C0C-0464-8D39-E8A4-465954CB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f’sitt ijiem il-Mulej għamel is-smewwiet u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l-art; il-baħar u kulma hemm fihom, u strieħ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fis-seba’ jum.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3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932D4-62F7-C447-C4CE-6CD6CCB5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BBA6918-6C6D-EAB2-38F0-C41B310C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il-Mulej bierek is-seba’ jum u qaddsu.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Weġġaħ lil missierek u lil ommok, sabiex jitkattru jiemek fuq l-art li l-Mulej,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1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E800-6D1D-0CCA-9668-8D6A217F5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2D43F522-E24D-E117-7908-FFEF68D8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tiegħek, jagħtik.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toqtolx.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tagħmilx adulterju.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tisraqx.</a:t>
            </a:r>
          </a:p>
        </p:txBody>
      </p:sp>
    </p:spTree>
    <p:extLst>
      <p:ext uri="{BB962C8B-B14F-4D97-AF65-F5344CB8AC3E}">
        <p14:creationId xmlns:p14="http://schemas.microsoft.com/office/powerpoint/2010/main" val="295624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68F7-B3CC-7D0F-3D05-EB2E41E0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9810606-C8A8-B48A-AC58-A836EAD0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tagħtix xhieda giddieba kontra għajrek.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tixtieqx dar għajrek: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tixtieqx il-mara ta’ għajrek,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38C4-DA74-BF5E-06C6-DB047B7F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61555AE8-C1FC-2009-FFD9-BF54BD3C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il-qaddej jew il-qaddejja tiegħu, l-għoġol jew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il-ħmar tiegħu, u xejn minn kulma għandu għajrek”.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19499"/>
            <a:ext cx="20609135" cy="6562577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tal-Eżodu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Eż 20:1-17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3995738"/>
            <a:ext cx="22106456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22612" y="35298"/>
            <a:ext cx="2275452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perfetta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hi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tgħallem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31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2505255"/>
            <a:ext cx="2232248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92053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kmadament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jdawwal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05067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Il-biża’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sinċier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għal dejjem;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mseddqa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għalkollox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C605-2257-703D-69E0-350CDF7EC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0365F23B-BBBA-D360-A121-8F82BD62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51" y="1274149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egħżeż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fin,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għasel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qtar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xehda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25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F83B5-51C8-4003-5293-B31827B0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88F008EB-D5DB-0310-B4B5-28651184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  <p:extLst>
      <p:ext uri="{BB962C8B-B14F-4D97-AF65-F5344CB8AC3E}">
        <p14:creationId xmlns:p14="http://schemas.microsoft.com/office/powerpoint/2010/main" val="409460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502631" y="1779426"/>
            <a:ext cx="22394488" cy="9041135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b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lill-Korintin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1 Kor 1:22-25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36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6000" dirty="0">
                <a:latin typeface="Times New Roman" pitchFamily="18" charset="0"/>
              </a:rPr>
              <a:t>F’dak iż-żmien, Alla tkellem u qal dan kollu lill-poplu: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Ħuti, il-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jitolbu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s-</a:t>
            </a:r>
            <a:r>
              <a:rPr lang="en-US" altLang="en-US" sz="16000" dirty="0" err="1">
                <a:latin typeface="Times New Roman" pitchFamily="18" charset="0"/>
              </a:rPr>
              <a:t>sinjali</a:t>
            </a:r>
            <a:r>
              <a:rPr lang="en-US" altLang="en-US" sz="16000" dirty="0">
                <a:latin typeface="Times New Roman" pitchFamily="18" charset="0"/>
              </a:rPr>
              <a:t>, u l-</a:t>
            </a:r>
            <a:r>
              <a:rPr lang="en-US" altLang="en-US" sz="16000" dirty="0" err="1">
                <a:latin typeface="Times New Roman" pitchFamily="18" charset="0"/>
              </a:rPr>
              <a:t>Griegi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jfittxu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għerf</a:t>
            </a:r>
            <a:r>
              <a:rPr lang="en-US" altLang="en-US" sz="16000" dirty="0">
                <a:latin typeface="Times New Roman" pitchFamily="18" charset="0"/>
              </a:rPr>
              <a:t>, imma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nxandru</a:t>
            </a:r>
            <a:r>
              <a:rPr lang="en-US" altLang="en-US" sz="16000" dirty="0">
                <a:latin typeface="Times New Roman" pitchFamily="18" charset="0"/>
              </a:rPr>
              <a:t> ’l Kristu </a:t>
            </a:r>
            <a:r>
              <a:rPr lang="en-US" altLang="en-US" sz="16000" dirty="0" err="1">
                <a:latin typeface="Times New Roman" pitchFamily="18" charset="0"/>
              </a:rPr>
              <a:t>msallab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1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BEE0C-049F-264C-341F-2E15EF09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27D9B1C8-7912-A9F2-E3AB-9C85BF29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skandlu</a:t>
            </a:r>
            <a:r>
              <a:rPr lang="en-US" altLang="en-US" sz="16000" dirty="0">
                <a:latin typeface="Times New Roman" pitchFamily="18" charset="0"/>
              </a:rPr>
              <a:t> għal-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bluha</a:t>
            </a:r>
            <a:r>
              <a:rPr lang="en-US" altLang="en-US" sz="16000" dirty="0">
                <a:latin typeface="Times New Roman" pitchFamily="18" charset="0"/>
              </a:rPr>
              <a:t> għall-</a:t>
            </a:r>
            <a:r>
              <a:rPr lang="en-US" altLang="en-US" sz="16000" dirty="0" err="1">
                <a:latin typeface="Times New Roman" pitchFamily="18" charset="0"/>
              </a:rPr>
              <a:t>Griegi</a:t>
            </a:r>
            <a:r>
              <a:rPr lang="en-US" altLang="en-US" sz="16000" dirty="0">
                <a:latin typeface="Times New Roman" pitchFamily="18" charset="0"/>
              </a:rPr>
              <a:t>; iżda għal dawk li huma </a:t>
            </a:r>
            <a:r>
              <a:rPr lang="en-US" altLang="en-US" sz="16000" dirty="0" err="1">
                <a:latin typeface="Times New Roman" pitchFamily="18" charset="0"/>
              </a:rPr>
              <a:t>msejħin</a:t>
            </a:r>
            <a:r>
              <a:rPr lang="en-US" altLang="en-US" sz="16000" dirty="0">
                <a:latin typeface="Times New Roman" pitchFamily="18" charset="0"/>
              </a:rPr>
              <a:t>, sew 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sew </a:t>
            </a:r>
            <a:r>
              <a:rPr lang="en-US" altLang="en-US" sz="16000" dirty="0" err="1">
                <a:latin typeface="Times New Roman" pitchFamily="18" charset="0"/>
              </a:rPr>
              <a:t>Griegi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90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5D08-40FC-DAAB-7E68-2C57677C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A7BECAD-4101-1DD5-82EA-C27D05AC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3735568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Kristu huwa l-</a:t>
            </a:r>
            <a:r>
              <a:rPr lang="en-US" altLang="en-US" sz="16000" dirty="0" err="1">
                <a:latin typeface="Times New Roman" pitchFamily="18" charset="0"/>
              </a:rPr>
              <a:t>qawwa</a:t>
            </a:r>
            <a:r>
              <a:rPr lang="en-US" altLang="en-US" sz="16000" dirty="0">
                <a:latin typeface="Times New Roman" pitchFamily="18" charset="0"/>
              </a:rPr>
              <a:t> ta’ Alla u l-</a:t>
            </a:r>
            <a:r>
              <a:rPr lang="en-US" altLang="en-US" sz="16000" dirty="0" err="1">
                <a:latin typeface="Times New Roman" pitchFamily="18" charset="0"/>
              </a:rPr>
              <a:t>għerf</a:t>
            </a:r>
            <a:r>
              <a:rPr lang="en-US" altLang="en-US" sz="16000" dirty="0">
                <a:latin typeface="Times New Roman" pitchFamily="18" charset="0"/>
              </a:rPr>
              <a:t> ta’ Alla.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0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6888A-BE16-E4C6-D86C-543003B25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18E6971-3817-07C0-5196-608AF39C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il-</a:t>
            </a:r>
            <a:r>
              <a:rPr lang="en-US" altLang="en-US" sz="16000" dirty="0" err="1">
                <a:latin typeface="Times New Roman" pitchFamily="18" charset="0"/>
              </a:rPr>
              <a:t>bluha</a:t>
            </a:r>
            <a:r>
              <a:rPr lang="en-US" altLang="en-US" sz="16000" dirty="0">
                <a:latin typeface="Times New Roman" pitchFamily="18" charset="0"/>
              </a:rPr>
              <a:t> ta’ Alla </a:t>
            </a:r>
            <a:r>
              <a:rPr lang="en-US" altLang="en-US" sz="16000" dirty="0" err="1">
                <a:latin typeface="Times New Roman" pitchFamily="18" charset="0"/>
              </a:rPr>
              <a:t>hija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għarfa</a:t>
            </a:r>
            <a:r>
              <a:rPr lang="en-US" altLang="en-US" sz="16000" dirty="0">
                <a:latin typeface="Times New Roman" pitchFamily="18" charset="0"/>
              </a:rPr>
              <a:t> iktar mill-</a:t>
            </a:r>
            <a:r>
              <a:rPr lang="en-US" altLang="en-US" sz="16000" dirty="0" err="1">
                <a:latin typeface="Times New Roman" pitchFamily="18" charset="0"/>
              </a:rPr>
              <a:t>bnedmin</a:t>
            </a:r>
            <a:r>
              <a:rPr lang="en-US" altLang="en-US" sz="16000" dirty="0">
                <a:latin typeface="Times New Roman" pitchFamily="18" charset="0"/>
              </a:rPr>
              <a:t>, u d-</a:t>
            </a:r>
            <a:r>
              <a:rPr lang="en-US" altLang="en-US" sz="16000" dirty="0" err="1">
                <a:latin typeface="Times New Roman" pitchFamily="18" charset="0"/>
              </a:rPr>
              <a:t>dgħufija</a:t>
            </a:r>
            <a:r>
              <a:rPr lang="en-US" altLang="en-US" sz="16000" dirty="0">
                <a:latin typeface="Times New Roman" pitchFamily="18" charset="0"/>
              </a:rPr>
              <a:t> ta’ Alla </a:t>
            </a:r>
            <a:r>
              <a:rPr lang="en-US" altLang="en-US" sz="16000" dirty="0" err="1">
                <a:latin typeface="Times New Roman" pitchFamily="18" charset="0"/>
              </a:rPr>
              <a:t>hija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aqwa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bnedmin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7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26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724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hekk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ħabb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lid-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dinja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 ta lil Ibnu l-waħdieni,</a:t>
            </a: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 kull min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jemmen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fih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ikollu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ħajja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ta’ dejjem.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581926"/>
            <a:ext cx="23399750" cy="943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 2:13-25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spc="-300" dirty="0">
                <a:latin typeface="Times New Roman" pitchFamily="18" charset="0"/>
              </a:rPr>
              <a:t>Kien </a:t>
            </a:r>
            <a:r>
              <a:rPr lang="en-US" sz="16000" spc="-300" dirty="0" err="1">
                <a:latin typeface="Times New Roman" pitchFamily="18" charset="0"/>
              </a:rPr>
              <a:t>qorob</a:t>
            </a:r>
            <a:r>
              <a:rPr lang="en-US" sz="16000" spc="-300" dirty="0">
                <a:latin typeface="Times New Roman" pitchFamily="18" charset="0"/>
              </a:rPr>
              <a:t> l-</a:t>
            </a:r>
            <a:r>
              <a:rPr lang="en-US" sz="16000" spc="-300" dirty="0" err="1">
                <a:latin typeface="Times New Roman" pitchFamily="18" charset="0"/>
              </a:rPr>
              <a:t>Għid</a:t>
            </a:r>
            <a:r>
              <a:rPr lang="en-US" sz="16000" spc="-300" dirty="0">
                <a:latin typeface="Times New Roman" pitchFamily="18" charset="0"/>
              </a:rPr>
              <a:t> tal-</a:t>
            </a:r>
            <a:r>
              <a:rPr lang="en-US" sz="16000" spc="-300" dirty="0" err="1">
                <a:latin typeface="Times New Roman" pitchFamily="18" charset="0"/>
              </a:rPr>
              <a:t>Lhud</a:t>
            </a:r>
            <a:r>
              <a:rPr lang="en-US" sz="16000" spc="-300" dirty="0">
                <a:latin typeface="Times New Roman" pitchFamily="18" charset="0"/>
              </a:rPr>
              <a:t>, </a:t>
            </a:r>
            <a:r>
              <a:rPr lang="en-US" sz="16000" dirty="0">
                <a:latin typeface="Times New Roman" pitchFamily="18" charset="0"/>
              </a:rPr>
              <a:t>u Ġesù </a:t>
            </a:r>
            <a:r>
              <a:rPr lang="en-US" sz="16000" dirty="0" err="1">
                <a:latin typeface="Times New Roman" pitchFamily="18" charset="0"/>
              </a:rPr>
              <a:t>tela</a:t>
            </a:r>
            <a:r>
              <a:rPr lang="en-US" sz="16000" dirty="0">
                <a:latin typeface="Times New Roman" pitchFamily="18" charset="0"/>
              </a:rPr>
              <a:t>’ Ġerusalemm. </a:t>
            </a:r>
            <a:r>
              <a:rPr lang="en-US" sz="16000" spc="-300" dirty="0">
                <a:latin typeface="Times New Roman" pitchFamily="18" charset="0"/>
              </a:rPr>
              <a:t>Fit-</a:t>
            </a:r>
            <a:r>
              <a:rPr lang="en-US" sz="16000" spc="-300" dirty="0" err="1">
                <a:latin typeface="Times New Roman" pitchFamily="18" charset="0"/>
              </a:rPr>
              <a:t>tempju</a:t>
            </a:r>
            <a:r>
              <a:rPr lang="en-US" sz="16000" spc="-300" dirty="0">
                <a:latin typeface="Times New Roman" pitchFamily="18" charset="0"/>
              </a:rPr>
              <a:t> sab min qiegħed </a:t>
            </a:r>
            <a:r>
              <a:rPr lang="en-US" sz="16000" dirty="0" err="1">
                <a:latin typeface="Times New Roman" pitchFamily="18" charset="0"/>
              </a:rPr>
              <a:t>ibigħ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barrin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nagħaġ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ħamiem</a:t>
            </a:r>
            <a:r>
              <a:rPr lang="en-US" sz="16000" dirty="0"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CB774-445D-C5B2-C943-B24A5055A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D47FDC5-D77E-C9FA-D633-B8171C4C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hu l-Mulej, Alla tiegħek, li ħriġtek mill-art tal-Eġittu, minn dar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il-jasar.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37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1201-3B7A-97CF-14C7-FB765EA34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3B178FB6-9774-9663-AF28-22D19277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min kien </a:t>
            </a:r>
            <a:r>
              <a:rPr lang="en-US" sz="16000" dirty="0" err="1">
                <a:latin typeface="Times New Roman" pitchFamily="18" charset="0"/>
              </a:rPr>
              <a:t>bilqiegħda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jsarraf</a:t>
            </a:r>
            <a:r>
              <a:rPr lang="en-US" sz="16000" dirty="0">
                <a:latin typeface="Times New Roman" pitchFamily="18" charset="0"/>
              </a:rPr>
              <a:t> il-flus. Għamel sawt mill-</a:t>
            </a:r>
            <a:r>
              <a:rPr lang="en-US" sz="16000" dirty="0" err="1">
                <a:latin typeface="Times New Roman" pitchFamily="18" charset="0"/>
              </a:rPr>
              <a:t>ħbula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keċċiehom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ilkoll</a:t>
            </a:r>
            <a:r>
              <a:rPr lang="en-US" sz="16000" dirty="0">
                <a:latin typeface="Times New Roman" pitchFamily="18" charset="0"/>
              </a:rPr>
              <a:t> ’il barra </a:t>
            </a:r>
            <a:r>
              <a:rPr lang="en-US" sz="16000" dirty="0" err="1">
                <a:latin typeface="Times New Roman" pitchFamily="18" charset="0"/>
              </a:rPr>
              <a:t>mit-tempju</a:t>
            </a:r>
            <a:r>
              <a:rPr 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578387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F7C64-D649-C40E-91FE-30FF3CC64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F0BC3B0-8511-5046-5097-2C5598C8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bin-</a:t>
            </a:r>
            <a:r>
              <a:rPr lang="en-US" sz="16000" dirty="0" err="1">
                <a:latin typeface="Times New Roman" pitchFamily="18" charset="0"/>
              </a:rPr>
              <a:t>nagħaġ</a:t>
            </a:r>
            <a:r>
              <a:rPr lang="en-US" sz="16000" dirty="0">
                <a:latin typeface="Times New Roman" pitchFamily="18" charset="0"/>
              </a:rPr>
              <a:t> u l-</a:t>
            </a:r>
            <a:r>
              <a:rPr lang="en-US" sz="16000" dirty="0" err="1">
                <a:latin typeface="Times New Roman" pitchFamily="18" charset="0"/>
              </a:rPr>
              <a:t>barrin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tagħhom</a:t>
            </a:r>
            <a:r>
              <a:rPr lang="en-US" sz="16000" dirty="0">
                <a:latin typeface="Times New Roman" pitchFamily="18" charset="0"/>
              </a:rPr>
              <a:t>; </a:t>
            </a:r>
            <a:r>
              <a:rPr lang="en-US" sz="16000" dirty="0" err="1">
                <a:latin typeface="Times New Roman" pitchFamily="18" charset="0"/>
              </a:rPr>
              <a:t>xerred</a:t>
            </a:r>
            <a:r>
              <a:rPr lang="en-US" sz="16000" dirty="0">
                <a:latin typeface="Times New Roman" pitchFamily="18" charset="0"/>
              </a:rPr>
              <a:t> il-flus ta’ dawk li kien </a:t>
            </a:r>
            <a:r>
              <a:rPr lang="en-US" sz="16000" dirty="0" err="1">
                <a:latin typeface="Times New Roman" pitchFamily="18" charset="0"/>
              </a:rPr>
              <a:t>jsarrfu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qalbilhom</a:t>
            </a:r>
            <a:r>
              <a:rPr lang="en-US" sz="16000" dirty="0">
                <a:latin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</a:rPr>
              <a:t>imwejjed</a:t>
            </a:r>
            <a:r>
              <a:rPr 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7001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4617-17BD-70E3-9052-DFF1091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13ADD535-168E-C657-E21F-EDAF4726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736362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</a:rPr>
              <a:t>lill-bejjiegħa</a:t>
            </a:r>
            <a:r>
              <a:rPr lang="en-US" sz="16000" dirty="0">
                <a:latin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</a:rPr>
              <a:t>ħamiem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2949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087CC-575E-2B2F-9F85-0C7B2F0D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A269EA65-A095-1B0C-A5E3-6F9C550D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dar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tagħmluhiex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dar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negozju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2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B9237-76D9-9011-7B78-89F847766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2E219BFF-2306-8376-2A1A-9081DC33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ftakru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li kien hemm miktub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fl-Iskrittura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ħeġġa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darek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fnietni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80452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3E030-33F1-E564-27D4-97CE09E6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06961C35-56AE-2F46-0EA6-BEF424817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Imbagħad il-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qabdu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qalulu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X’sinjal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turina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dan?”.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Ġesù </a:t>
            </a:r>
            <a:r>
              <a:rPr lang="en-US" sz="16000" dirty="0" err="1">
                <a:latin typeface="Times New Roman" pitchFamily="18" charset="0"/>
              </a:rPr>
              <a:t>weġibhom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53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D9E8-6696-10EE-1B5B-4FE6D93DC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0069E80A-77B9-03C7-7B86-BAF1C612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Ħottu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ijiem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ntellgħu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Għalhekk il-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qalulu</a:t>
            </a:r>
            <a:r>
              <a:rPr 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3590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8B9FE-3FD9-8A22-920E-E9A39334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7C51861-ADBA-5CCD-A76E-8711660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it-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sitta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erbgħin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 biex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int se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ttellgħu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tlitt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ijiem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</a:p>
        </p:txBody>
      </p:sp>
    </p:spTree>
    <p:extLst>
      <p:ext uri="{BB962C8B-B14F-4D97-AF65-F5344CB8AC3E}">
        <p14:creationId xmlns:p14="http://schemas.microsoft.com/office/powerpoint/2010/main" val="2024330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4815D-FD93-8FCA-75EF-9EC422F9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EEB4F8B7-DB55-E5D0-B01C-EEB49DE85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Iżda hu </a:t>
            </a:r>
            <a:r>
              <a:rPr lang="en-US" sz="16000" dirty="0" err="1">
                <a:latin typeface="Times New Roman" pitchFamily="18" charset="0"/>
              </a:rPr>
              <a:t>tkellem</a:t>
            </a:r>
            <a:r>
              <a:rPr lang="en-US" sz="16000" dirty="0">
                <a:latin typeface="Times New Roman" pitchFamily="18" charset="0"/>
              </a:rPr>
              <a:t> fuq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it-</a:t>
            </a:r>
            <a:r>
              <a:rPr lang="en-US" sz="16000" dirty="0" err="1">
                <a:latin typeface="Times New Roman" pitchFamily="18" charset="0"/>
              </a:rPr>
              <a:t>tempju</a:t>
            </a:r>
            <a:r>
              <a:rPr lang="en-US" sz="16000" dirty="0">
                <a:latin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</a:rPr>
              <a:t>ġisem</a:t>
            </a:r>
            <a:r>
              <a:rPr lang="en-US" sz="16000" dirty="0">
                <a:latin typeface="Times New Roman" pitchFamily="18" charset="0"/>
              </a:rPr>
              <a:t> tiegħu. Meta </a:t>
            </a:r>
            <a:r>
              <a:rPr lang="en-US" sz="16000" dirty="0" err="1">
                <a:latin typeface="Times New Roman" pitchFamily="18" charset="0"/>
              </a:rPr>
              <a:t>mbagħad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qam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mill-</a:t>
            </a:r>
            <a:r>
              <a:rPr lang="en-US" sz="16000" dirty="0" err="1">
                <a:latin typeface="Times New Roman" pitchFamily="18" charset="0"/>
              </a:rPr>
              <a:t>imwiet</a:t>
            </a:r>
            <a:r>
              <a:rPr lang="en-US" sz="16000" dirty="0">
                <a:latin typeface="Times New Roman" pitchFamily="18" charset="0"/>
              </a:rPr>
              <a:t>, 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 </a:t>
            </a:r>
            <a:r>
              <a:rPr lang="en-US" sz="16000" dirty="0" err="1">
                <a:latin typeface="Times New Roman" pitchFamily="18" charset="0"/>
              </a:rPr>
              <a:t>ftakru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li kien</a:t>
            </a:r>
          </a:p>
        </p:txBody>
      </p:sp>
    </p:spTree>
    <p:extLst>
      <p:ext uri="{BB962C8B-B14F-4D97-AF65-F5344CB8AC3E}">
        <p14:creationId xmlns:p14="http://schemas.microsoft.com/office/powerpoint/2010/main" val="2164319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C3B07-9F2A-13D9-B965-E32D4BE4F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88932E3-A870-1C9D-6D5E-0CAD48E6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emmnu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fl-Iskrittura</a:t>
            </a:r>
            <a:r>
              <a:rPr lang="en-US" sz="16000" dirty="0">
                <a:latin typeface="Times New Roman" pitchFamily="18" charset="0"/>
              </a:rPr>
              <a:t> u fil-</a:t>
            </a:r>
            <a:r>
              <a:rPr lang="en-US" sz="16000" dirty="0" err="1">
                <a:latin typeface="Times New Roman" pitchFamily="18" charset="0"/>
              </a:rPr>
              <a:t>kliem</a:t>
            </a:r>
            <a:r>
              <a:rPr lang="en-US" sz="16000" dirty="0">
                <a:latin typeface="Times New Roman" pitchFamily="18" charset="0"/>
              </a:rPr>
              <a:t> li kien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Ġesù. Waqt li kien Ġerusalemm għall-festa tal-</a:t>
            </a:r>
            <a:r>
              <a:rPr lang="en-US" sz="16000" dirty="0" err="1">
                <a:latin typeface="Times New Roman" pitchFamily="18" charset="0"/>
              </a:rPr>
              <a:t>Għid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5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CDEB7-E2B0-5381-3A6D-B3C21972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5F4CD79-86DB-F910-21A1-8C93DD23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jkollokx allat oħra għajri.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tagħmilx għalik suriet </a:t>
            </a:r>
            <a:r>
              <a:rPr lang="sv-SE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minquxa u ebda xbieha ta’ ebda ħaġa li hemm fl-għoli </a:t>
            </a: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tas-sema,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46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1F221-584C-8341-EF00-66F2849E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3CECDE9-0FA7-CB8A-53A0-89C6D089F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spc="-300" dirty="0">
                <a:latin typeface="Times New Roman" pitchFamily="18" charset="0"/>
              </a:rPr>
              <a:t>kien hemm ħafna li </a:t>
            </a:r>
            <a:r>
              <a:rPr lang="en-US" sz="16000" spc="-300" dirty="0" err="1">
                <a:latin typeface="Times New Roman" pitchFamily="18" charset="0"/>
              </a:rPr>
              <a:t>emmnu</a:t>
            </a:r>
            <a:r>
              <a:rPr lang="en-US" sz="16000" spc="-3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f’ismu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billi</a:t>
            </a:r>
            <a:r>
              <a:rPr lang="en-US" sz="16000" dirty="0">
                <a:latin typeface="Times New Roman" pitchFamily="18" charset="0"/>
              </a:rPr>
              <a:t> raw is-</a:t>
            </a:r>
            <a:r>
              <a:rPr lang="en-US" sz="16000" dirty="0" err="1">
                <a:latin typeface="Times New Roman" pitchFamily="18" charset="0"/>
              </a:rPr>
              <a:t>sinjali</a:t>
            </a:r>
            <a:r>
              <a:rPr lang="en-US" sz="16000" dirty="0">
                <a:latin typeface="Times New Roman" pitchFamily="18" charset="0"/>
              </a:rPr>
              <a:t> li kien </a:t>
            </a:r>
            <a:r>
              <a:rPr lang="en-US" sz="16000" dirty="0" err="1">
                <a:latin typeface="Times New Roman" pitchFamily="18" charset="0"/>
              </a:rPr>
              <a:t>jagħmel</a:t>
            </a:r>
            <a:r>
              <a:rPr lang="en-US" sz="16000" dirty="0">
                <a:latin typeface="Times New Roman" pitchFamily="18" charset="0"/>
              </a:rPr>
              <a:t>. Imma Ġesù, min-</a:t>
            </a:r>
            <a:r>
              <a:rPr lang="en-US" sz="16000" dirty="0" err="1">
                <a:latin typeface="Times New Roman" pitchFamily="18" charset="0"/>
              </a:rPr>
              <a:t>naħa</a:t>
            </a:r>
            <a:r>
              <a:rPr lang="en-US" sz="16000" dirty="0">
                <a:latin typeface="Times New Roman" pitchFamily="18" charset="0"/>
              </a:rPr>
              <a:t> tiegħu,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32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488F-692D-78A9-45E6-A0BBDEF6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1A47C52F-1C64-E378-2305-766CE9CA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ma </a:t>
            </a:r>
            <a:r>
              <a:rPr lang="en-US" sz="16000" dirty="0" err="1">
                <a:latin typeface="Times New Roman" pitchFamily="18" charset="0"/>
              </a:rPr>
              <a:t>kienx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jafda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fihom</a:t>
            </a:r>
            <a:r>
              <a:rPr lang="en-US" sz="16000" dirty="0">
                <a:latin typeface="Times New Roman" pitchFamily="18" charset="0"/>
              </a:rPr>
              <a:t>, għax hu kien </a:t>
            </a:r>
            <a:r>
              <a:rPr lang="en-US" sz="16000" dirty="0" err="1">
                <a:latin typeface="Times New Roman" pitchFamily="18" charset="0"/>
              </a:rPr>
              <a:t>jaf</a:t>
            </a:r>
            <a:r>
              <a:rPr lang="en-US" sz="16000" dirty="0">
                <a:latin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</a:rPr>
              <a:t>kulħadd</a:t>
            </a:r>
            <a:r>
              <a:rPr lang="en-US" sz="16000" dirty="0">
                <a:latin typeface="Times New Roman" pitchFamily="18" charset="0"/>
              </a:rPr>
              <a:t> u ma </a:t>
            </a:r>
            <a:r>
              <a:rPr lang="en-US" sz="16000" dirty="0" err="1">
                <a:latin typeface="Times New Roman" pitchFamily="18" charset="0"/>
              </a:rPr>
              <a:t>kellux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bżonn</a:t>
            </a:r>
            <a:r>
              <a:rPr lang="en-US" sz="16000" dirty="0">
                <a:latin typeface="Times New Roman" pitchFamily="18" charset="0"/>
              </a:rPr>
              <a:t> min jagħtih </a:t>
            </a:r>
            <a:r>
              <a:rPr lang="en-US" sz="16000" dirty="0" err="1">
                <a:latin typeface="Times New Roman" pitchFamily="18" charset="0"/>
              </a:rPr>
              <a:t>xhieda</a:t>
            </a:r>
            <a:r>
              <a:rPr lang="en-US" sz="16000" dirty="0">
                <a:latin typeface="Times New Roman" pitchFamily="18" charset="0"/>
              </a:rPr>
              <a:t> fuq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bniedem</a:t>
            </a:r>
            <a:r>
              <a:rPr 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410836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A6796-736C-481D-E0DD-44B71C0C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725A9BD-7D1A-303C-8D9A-0D884788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735568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għax hu </a:t>
            </a:r>
            <a:r>
              <a:rPr lang="en-US" sz="16000" dirty="0" err="1">
                <a:latin typeface="Times New Roman" pitchFamily="18" charset="0"/>
              </a:rPr>
              <a:t>stess</a:t>
            </a:r>
            <a:r>
              <a:rPr lang="en-US" sz="16000" dirty="0">
                <a:latin typeface="Times New Roman" pitchFamily="18" charset="0"/>
              </a:rPr>
              <a:t> kien </a:t>
            </a:r>
            <a:r>
              <a:rPr lang="en-US" sz="16000" dirty="0" err="1">
                <a:latin typeface="Times New Roman" pitchFamily="18" charset="0"/>
              </a:rPr>
              <a:t>jaf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x’hemm</a:t>
            </a:r>
            <a:r>
              <a:rPr lang="en-US" sz="16000" dirty="0">
                <a:latin typeface="Times New Roman" pitchFamily="18" charset="0"/>
              </a:rPr>
              <a:t> fil-</a:t>
            </a:r>
            <a:r>
              <a:rPr lang="en-US" sz="16000" dirty="0" err="1">
                <a:latin typeface="Times New Roman" pitchFamily="18" charset="0"/>
              </a:rPr>
              <a:t>bniedem</a:t>
            </a:r>
            <a:r>
              <a:rPr 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561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3D877-C437-4F40-2E3F-5797F03D9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C292CAC-677C-9CBA-9B9A-1E641BC67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jew isfel fl-art, jew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fil-baħar taħt l-art.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tmilx quddiemhom: la tadurahomx għaliex jiena hu l-Mulej Alla tiegħek,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06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9A115-9336-485F-E361-6BA08A8F4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A2982401-21A4-450B-8A76-5E704198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għajjur, li npatti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l-ħażen tal-missirijiet fuq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l-ulied sat-tielet u r-raba’ ġenerazzjoni lil dawk li jobogħduni;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5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1DAB9-0BC8-6486-3F65-EFF6AA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1134D5C-6D26-C385-C07A-0831473D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6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nagħder sal-elf nisel lil min iħobbni u jżomm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il-kmadamenti tiegħi.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9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251C-F2F4-E670-4047-9D3DC2CB2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2A48FEE-B7EB-8F49-5B06-0D6D62CF2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3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ssemmix l-isem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Alla tiegħek,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fix-xejn: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640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1475</TotalTime>
  <Words>1055</Words>
  <Application>Microsoft Office PowerPoint</Application>
  <PresentationFormat>Custom</PresentationFormat>
  <Paragraphs>166</Paragraphs>
  <Slides>65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65</vt:i4>
      </vt:variant>
    </vt:vector>
  </HeadingPairs>
  <TitlesOfParts>
    <vt:vector size="84" baseType="lpstr">
      <vt:lpstr>Arial</vt:lpstr>
      <vt:lpstr>Wingdings 3</vt:lpstr>
      <vt:lpstr>Maltese Times Roman</vt:lpstr>
      <vt:lpstr>Consolas</vt:lpstr>
      <vt:lpstr>Times New Roman</vt:lpstr>
      <vt:lpstr>Corbel</vt:lpstr>
      <vt:lpstr>Wingdings</vt:lpstr>
      <vt:lpstr>Franklin Gothic Book</vt:lpstr>
      <vt:lpstr>Calibri</vt:lpstr>
      <vt:lpstr>Wingdings 2</vt:lpstr>
      <vt:lpstr>Theme2</vt:lpstr>
      <vt:lpstr>1_Theme2</vt:lpstr>
      <vt:lpstr>3_Theme2</vt:lpstr>
      <vt:lpstr>Metro</vt:lpstr>
      <vt:lpstr>2_Default Design</vt:lpstr>
      <vt:lpstr>4_Default Design</vt:lpstr>
      <vt:lpstr>12_Default Design</vt:lpstr>
      <vt:lpstr>1_Default Design</vt:lpstr>
      <vt:lpstr>4_Theme2</vt:lpstr>
      <vt:lpstr>Rispett għad-Dar t’Alla  </vt:lpstr>
      <vt:lpstr>Qari mill-Ktieb tal-Eżodu Eż 20:1-17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mill-Ewwel Ittra ta’ San Pawl Appostlu  lill-Korintin 1 Kor 1:22-25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142</cp:revision>
  <dcterms:created xsi:type="dcterms:W3CDTF">2008-12-28T11:50:57Z</dcterms:created>
  <dcterms:modified xsi:type="dcterms:W3CDTF">2024-02-09T03:08:31Z</dcterms:modified>
</cp:coreProperties>
</file>