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8"/>
  </p:notesMasterIdLst>
  <p:sldIdLst>
    <p:sldId id="256" r:id="rId3"/>
    <p:sldId id="257" r:id="rId4"/>
    <p:sldId id="258" r:id="rId5"/>
    <p:sldId id="259" r:id="rId6"/>
    <p:sldId id="311" r:id="rId7"/>
    <p:sldId id="260" r:id="rId8"/>
    <p:sldId id="261" r:id="rId9"/>
    <p:sldId id="262" r:id="rId10"/>
    <p:sldId id="312" r:id="rId11"/>
    <p:sldId id="263" r:id="rId12"/>
    <p:sldId id="313" r:id="rId13"/>
    <p:sldId id="308" r:id="rId14"/>
    <p:sldId id="314" r:id="rId15"/>
    <p:sldId id="266" r:id="rId16"/>
    <p:sldId id="268" r:id="rId17"/>
    <p:sldId id="267" r:id="rId18"/>
    <p:sldId id="307" r:id="rId19"/>
    <p:sldId id="272" r:id="rId20"/>
    <p:sldId id="271" r:id="rId21"/>
    <p:sldId id="274" r:id="rId22"/>
    <p:sldId id="276" r:id="rId23"/>
    <p:sldId id="275" r:id="rId24"/>
    <p:sldId id="278" r:id="rId25"/>
    <p:sldId id="315" r:id="rId26"/>
    <p:sldId id="316" r:id="rId27"/>
    <p:sldId id="279" r:id="rId28"/>
    <p:sldId id="277" r:id="rId29"/>
    <p:sldId id="727" r:id="rId30"/>
    <p:sldId id="728" r:id="rId31"/>
    <p:sldId id="729" r:id="rId32"/>
    <p:sldId id="730" r:id="rId33"/>
    <p:sldId id="731" r:id="rId34"/>
    <p:sldId id="732" r:id="rId35"/>
    <p:sldId id="733" r:id="rId36"/>
    <p:sldId id="734" r:id="rId37"/>
    <p:sldId id="735" r:id="rId38"/>
    <p:sldId id="736" r:id="rId39"/>
    <p:sldId id="737" r:id="rId40"/>
    <p:sldId id="738" r:id="rId41"/>
    <p:sldId id="739" r:id="rId42"/>
    <p:sldId id="740" r:id="rId43"/>
    <p:sldId id="741" r:id="rId44"/>
    <p:sldId id="742" r:id="rId45"/>
    <p:sldId id="743" r:id="rId46"/>
    <p:sldId id="744" r:id="rId47"/>
    <p:sldId id="745" r:id="rId48"/>
    <p:sldId id="746" r:id="rId49"/>
    <p:sldId id="747" r:id="rId50"/>
    <p:sldId id="748" r:id="rId51"/>
    <p:sldId id="749" r:id="rId52"/>
    <p:sldId id="750" r:id="rId53"/>
    <p:sldId id="751" r:id="rId54"/>
    <p:sldId id="752" r:id="rId55"/>
    <p:sldId id="753" r:id="rId56"/>
    <p:sldId id="754" r:id="rId57"/>
    <p:sldId id="755" r:id="rId58"/>
    <p:sldId id="756" r:id="rId59"/>
    <p:sldId id="757" r:id="rId60"/>
    <p:sldId id="758" r:id="rId61"/>
    <p:sldId id="759" r:id="rId62"/>
    <p:sldId id="760" r:id="rId63"/>
    <p:sldId id="761" r:id="rId64"/>
    <p:sldId id="762" r:id="rId65"/>
    <p:sldId id="297" r:id="rId66"/>
    <p:sldId id="310" r:id="rId67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D61"/>
    <a:srgbClr val="003300"/>
    <a:srgbClr val="FF0066"/>
    <a:srgbClr val="FFFFA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02" y="858"/>
      </p:cViewPr>
      <p:guideLst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B79B-EB27-48EB-8F92-2AD2E822EC2C}" type="datetimeFigureOut">
              <a:rPr lang="mt-MT" smtClean="0"/>
              <a:t>19/02/2023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143000"/>
            <a:ext cx="5730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7CD0F-5EB3-4250-B9B1-28D6D609291D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56407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1pPr>
    <a:lvl2pPr marL="507858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2pPr>
    <a:lvl3pPr marL="1015716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3pPr>
    <a:lvl4pPr marL="1523573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4pPr>
    <a:lvl5pPr marL="2031431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5pPr>
    <a:lvl6pPr marL="2539289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6pPr>
    <a:lvl7pPr marL="3047147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7pPr>
    <a:lvl8pPr marL="3555004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8pPr>
    <a:lvl9pPr marL="4062862" algn="l" defTabSz="1015716" rtl="0" eaLnBrk="1" latinLnBrk="0" hangingPunct="1">
      <a:defRPr sz="13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13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16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57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69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78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93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14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04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13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3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51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38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34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52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221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34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132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760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18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7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548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848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668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859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611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682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987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004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8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4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2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1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30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3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BAFB4-E385-45B8-BBCB-EA5ACE2A1252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GB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1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6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2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5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BD387-D818-4BE0-861A-D415C74DF5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1EC0-33BF-4997-96CA-9D77B42D86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0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B876C-B4FC-4753-A02D-F36BC8DC3F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15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2E567-15D1-4890-BEEE-DA1ACFA2E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41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D7EEC-264D-4056-95D5-058485FBB5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9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09619-469A-4D4B-BCB6-E301064582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5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97DF-E8F9-4129-98BC-AD337D2129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07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3734-2ED4-41CA-9299-2F8BF19E98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8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93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C6F4A-3773-44A5-953D-AA17791000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27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D005-F559-4D0D-9763-B2AD76134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35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2F43-B081-4EA5-8E51-EA4CE41E24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3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1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2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0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584"/>
            <a:ext cx="21059775" cy="2099998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39999"/>
            <a:ext cx="21059775" cy="8315410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5997-1479-482A-8954-14CF776D037E}" type="datetimeFigureOut">
              <a:rPr lang="en-GB" smtClean="0"/>
              <a:pPr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2921-09A1-498E-848A-F0ADC4E7A9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7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250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403" indent="-759403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l">
              <a:defRPr sz="3062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>
              <a:defRPr sz="3062" i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>
              <a:defRPr sz="3062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995860-DA8D-46FE-94BC-841D3442C1B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1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fontAlgn="base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fontAlgn="base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fontAlgn="base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fontAlgn="base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92" y="2339554"/>
            <a:ext cx="22096469" cy="7943090"/>
          </a:xfrm>
        </p:spPr>
        <p:txBody>
          <a:bodyPr anchor="t" anchorCtr="0">
            <a:noAutofit/>
          </a:bodyPr>
          <a:lstStyle/>
          <a:p>
            <a:r>
              <a:rPr lang="mt-MT" sz="1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br>
              <a:rPr lang="mt-MT" sz="1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t-MT" sz="17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tal-Eżodu</a:t>
            </a:r>
            <a:r>
              <a:rPr lang="mt-MT" sz="17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mt-MT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mt-MT" sz="11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Eżodu 17, 1-7</a:t>
            </a:r>
            <a:br>
              <a:rPr lang="mt-MT" sz="16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mt-MT" sz="15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7983" dirty="0"/>
          </a:p>
        </p:txBody>
      </p:sp>
    </p:spTree>
    <p:extLst>
      <p:ext uri="{BB962C8B-B14F-4D97-AF65-F5344CB8AC3E}">
        <p14:creationId xmlns:p14="http://schemas.microsoft.com/office/powerpoint/2010/main" val="253699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619" y="107306"/>
            <a:ext cx="22538504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jixrob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poplu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Mosè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għamel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hekk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quddiem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ix-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xjuħ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Iżrael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l-post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semmewh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Meriba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għax</a:t>
            </a:r>
            <a:endParaRPr lang="en-US" altLang="en-US" sz="13123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2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30623" y="1273330"/>
            <a:ext cx="22538504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tlewmu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wlied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Iżrael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ġarrbu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lill-Mulej</a:t>
            </a:r>
            <a:r>
              <a:rPr lang="mt-MT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fostna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jew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le?</a:t>
            </a:r>
            <a:r>
              <a:rPr lang="mt-MT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en-US" sz="16000" b="1" i="1" dirty="0">
              <a:solidFill>
                <a:srgbClr val="441D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72525" y="3736336"/>
            <a:ext cx="21054700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Il-Kelma tal-Mulej</a:t>
            </a:r>
            <a:br>
              <a:rPr lang="mt-MT" sz="160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mt-MT" sz="1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R/. Inroddu ħajr lil Alla</a:t>
            </a:r>
            <a:endParaRPr lang="en-GB" sz="1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978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46647" y="4299787"/>
            <a:ext cx="22106456" cy="7591065"/>
          </a:xfrm>
          <a:prstGeom prst="rect">
            <a:avLst/>
          </a:prstGeom>
          <a:noFill/>
          <a:ln>
            <a:noFill/>
          </a:ln>
          <a:effectLst>
            <a:outerShdw blurRad="114300" dist="114300" dir="4920000" algn="ctr" rotWithShape="0">
              <a:schemeClr val="bg1">
                <a:alpha val="7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1pPr>
            <a:lvl2pPr marL="742950" indent="-28575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2pPr>
            <a:lvl3pPr marL="11430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3pPr>
            <a:lvl4pPr marL="16002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4pPr>
            <a:lvl5pPr marL="2057400" indent="-228600" eaLnBrk="0" hangingPunct="0"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Maltese Times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Isimgħu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</a:p>
          <a:p>
            <a:pPr algn="ctr" eaLnBrk="1" hangingPunct="1"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twebbsux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4276" name="Text Box 12"/>
          <p:cNvSpPr txBox="1">
            <a:spLocks noChangeArrowheads="1"/>
          </p:cNvSpPr>
          <p:nvPr/>
        </p:nvSpPr>
        <p:spPr bwMode="auto">
          <a:xfrm>
            <a:off x="970683" y="971402"/>
            <a:ext cx="19155862" cy="266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02448" tIns="101225" rIns="202448" bIns="101225">
            <a:spAutoFit/>
          </a:bodyPr>
          <a:lstStyle>
            <a:lvl1pPr eaLnBrk="0" hangingPunct="0">
              <a:spcBef>
                <a:spcPct val="20000"/>
              </a:spcBef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altese Times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altese Times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altese Times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Maltese Times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mt-MT" alt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 Responsorjali </a:t>
            </a:r>
            <a:endParaRPr lang="en-GB" alt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84448"/>
            <a:ext cx="22754528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Ejjew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nfaħħru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bl-hena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ngħajtu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bil-ferħ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lill-blata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tas-salvazzjoni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044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72525" y="1273330"/>
            <a:ext cx="21054700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Nersqu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quddiemu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b’għana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radd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ħajr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ngħannulu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b’għajjat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ferħ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99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2268" y="2460346"/>
            <a:ext cx="21415214" cy="768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Isimgħu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</a:p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twebbsux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619" y="1259434"/>
            <a:ext cx="22610512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Ejjew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inqimuh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ninxteħtu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quddiemu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għarkupptejna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quddiem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ħalaqna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917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4639" y="1274124"/>
            <a:ext cx="22250472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Għaliex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poplu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tal-mergħa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tiegħu</a:t>
            </a:r>
            <a:r>
              <a:rPr lang="mt-MT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n-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nagħaġ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tiegħu. </a:t>
            </a:r>
          </a:p>
        </p:txBody>
      </p:sp>
    </p:spTree>
    <p:extLst>
      <p:ext uri="{BB962C8B-B14F-4D97-AF65-F5344CB8AC3E}">
        <p14:creationId xmlns:p14="http://schemas.microsoft.com/office/powerpoint/2010/main" val="11879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2270" y="2483570"/>
            <a:ext cx="21415214" cy="768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Isimgħu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</a:p>
          <a:p>
            <a:pPr algn="ctr" eaLnBrk="1" hangingPunct="1">
              <a:buNone/>
              <a:defRPr/>
            </a:pP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twebbsux</a:t>
            </a:r>
            <a:r>
              <a:rPr lang="fr-F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2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0603" y="121079"/>
            <a:ext cx="22826536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F’dak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iż-żmien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ġemgħa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kollha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ta’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wlied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Iżrael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telqu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fid-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deżert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ta’Sin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jimxu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jieqfu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skont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jgħidilhom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waqfu</a:t>
            </a:r>
            <a:endParaRPr lang="en-US" altLang="en-US" sz="160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9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273330"/>
            <a:ext cx="22754528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Mhux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llum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tisimgħu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leħnu</a:t>
            </a:r>
            <a:r>
              <a:rPr lang="en-US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twebbsux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qalbkom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bħal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f’Meriba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1751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58615" y="84448"/>
            <a:ext cx="22682520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bħal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dakinhar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f’Massa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fid-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deżert</a:t>
            </a:r>
            <a:r>
              <a:rPr lang="mt-MT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sz="16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ġarrbuni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ttantawni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missirijietkom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għalkemm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raw dak li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jien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għamilt</a:t>
            </a:r>
            <a:r>
              <a:rPr lang="en-US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t-MT" altLang="en-US" sz="1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16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20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90624" y="2677748"/>
            <a:ext cx="21415214" cy="768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Isimgħu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endParaRPr lang="mt-MT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Aft>
                <a:spcPct val="0"/>
              </a:spcAft>
              <a:buNone/>
              <a:defRPr/>
            </a:pP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twebbsux</a:t>
            </a:r>
            <a:r>
              <a:rPr lang="fr-FR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fr-FR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endParaRPr lang="en-US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57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3736336"/>
            <a:ext cx="21582552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tifħir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t-MT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ilek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Kristu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91242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1274124"/>
            <a:ext cx="21582552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int 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tassew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is-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salvatur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tad-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agħtini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ilma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biex ma 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jaqbadnix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GB" alt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għatx</a:t>
            </a:r>
            <a:r>
              <a:rPr lang="en-GB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mt-MT" alt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344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08599" y="3736336"/>
            <a:ext cx="21582552" cy="512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tifħir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mt-MT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ilek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Kristu</a:t>
            </a:r>
            <a:r>
              <a:rPr lang="en-GB" alt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20720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1735789"/>
            <a:ext cx="23399750" cy="912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skont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Ġwann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0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Ġw 4, 5-42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endParaRPr lang="mt-MT" sz="7983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56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F’dak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iż-żmien</a:t>
            </a:r>
            <a:r>
              <a:rPr lang="en-US" sz="16000" dirty="0">
                <a:latin typeface="Times New Roman" pitchFamily="18" charset="0"/>
              </a:rPr>
              <a:t>, Ġesù </a:t>
            </a:r>
            <a:r>
              <a:rPr lang="en-US" sz="16000" dirty="0" err="1">
                <a:latin typeface="Times New Roman" pitchFamily="18" charset="0"/>
              </a:rPr>
              <a:t>ġie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f’belt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tas-Samarija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jisimha</a:t>
            </a:r>
            <a:r>
              <a:rPr lang="en-US" sz="16000" dirty="0">
                <a:latin typeface="Times New Roman" pitchFamily="18" charset="0"/>
              </a:rPr>
              <a:t> Sikar, </a:t>
            </a:r>
            <a:r>
              <a:rPr lang="en-US" sz="16000" dirty="0" err="1">
                <a:latin typeface="Times New Roman" pitchFamily="18" charset="0"/>
              </a:rPr>
              <a:t>qrib</a:t>
            </a:r>
            <a:r>
              <a:rPr lang="en-US" sz="16000" dirty="0">
                <a:latin typeface="Times New Roman" pitchFamily="18" charset="0"/>
              </a:rPr>
              <a:t> il-</a:t>
            </a:r>
            <a:r>
              <a:rPr lang="en-US" sz="16000" dirty="0" err="1">
                <a:latin typeface="Times New Roman" pitchFamily="18" charset="0"/>
              </a:rPr>
              <a:t>biċċa</a:t>
            </a:r>
            <a:r>
              <a:rPr lang="en-US" sz="16000" dirty="0">
                <a:latin typeface="Times New Roman" pitchFamily="18" charset="0"/>
              </a:rPr>
              <a:t> art li </a:t>
            </a:r>
            <a:r>
              <a:rPr lang="en-US" sz="16000" dirty="0" err="1">
                <a:latin typeface="Times New Roman" pitchFamily="18" charset="0"/>
              </a:rPr>
              <a:t>Ġakobb</a:t>
            </a:r>
            <a:r>
              <a:rPr lang="en-US" sz="16000" dirty="0">
                <a:latin typeface="Times New Roman" pitchFamily="18" charset="0"/>
              </a:rPr>
              <a:t> kien ta </a:t>
            </a:r>
            <a:r>
              <a:rPr lang="en-US" sz="16000" dirty="0" err="1">
                <a:latin typeface="Times New Roman" pitchFamily="18" charset="0"/>
              </a:rPr>
              <a:t>lil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ibnu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Ġużeppi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fejn</a:t>
            </a:r>
            <a:r>
              <a:rPr lang="en-US" sz="16000" dirty="0">
                <a:latin typeface="Times New Roman" pitchFamily="18" charset="0"/>
              </a:rPr>
              <a:t> kien </a:t>
            </a:r>
            <a:r>
              <a:rPr lang="en-US" sz="16000" dirty="0" err="1">
                <a:latin typeface="Times New Roman" pitchFamily="18" charset="0"/>
              </a:rPr>
              <a:t>hemm</a:t>
            </a:r>
            <a:endParaRPr lang="mt-MT" sz="16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ukoll</a:t>
            </a:r>
            <a:r>
              <a:rPr lang="en-US" sz="16000" dirty="0">
                <a:latin typeface="Times New Roman" pitchFamily="18" charset="0"/>
              </a:rPr>
              <a:t> il-</a:t>
            </a:r>
            <a:r>
              <a:rPr lang="en-US" sz="16000" dirty="0" err="1">
                <a:latin typeface="Times New Roman" pitchFamily="18" charset="0"/>
              </a:rPr>
              <a:t>bir</a:t>
            </a:r>
            <a:r>
              <a:rPr lang="en-US" sz="16000" dirty="0">
                <a:latin typeface="Times New Roman" pitchFamily="18" charset="0"/>
              </a:rPr>
              <a:t> ta’ </a:t>
            </a:r>
            <a:r>
              <a:rPr lang="en-US" sz="16000" dirty="0" err="1">
                <a:latin typeface="Times New Roman" pitchFamily="18" charset="0"/>
              </a:rPr>
              <a:t>Ġakobb</a:t>
            </a:r>
            <a:r>
              <a:rPr lang="en-US" sz="16000" dirty="0">
                <a:latin typeface="Times New Roman" pitchFamily="18" charset="0"/>
              </a:rPr>
              <a:t>. Kien </a:t>
            </a:r>
            <a:r>
              <a:rPr lang="en-US" sz="16000" dirty="0" err="1">
                <a:latin typeface="Times New Roman" pitchFamily="18" charset="0"/>
              </a:rPr>
              <a:t>għall-ħabta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tas-sitt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siegħa</a:t>
            </a:r>
            <a:r>
              <a:rPr lang="en-US" sz="16000" dirty="0">
                <a:latin typeface="Times New Roman" pitchFamily="18" charset="0"/>
              </a:rPr>
              <a:t>, u Ġesù, </a:t>
            </a:r>
            <a:r>
              <a:rPr lang="en-US" sz="16000" dirty="0" err="1">
                <a:latin typeface="Times New Roman" pitchFamily="18" charset="0"/>
              </a:rPr>
              <a:t>għajjien</a:t>
            </a:r>
            <a:r>
              <a:rPr lang="en-US" sz="16000" dirty="0">
                <a:latin typeface="Times New Roman" pitchFamily="18" charset="0"/>
              </a:rPr>
              <a:t> kif kien mill-</a:t>
            </a:r>
            <a:r>
              <a:rPr lang="en-US" sz="16000" dirty="0" err="1">
                <a:latin typeface="Times New Roman" pitchFamily="18" charset="0"/>
              </a:rPr>
              <a:t>mixi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qagħad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bilqiegħda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ħdejn</a:t>
            </a:r>
            <a:r>
              <a:rPr lang="en-US" sz="16000" dirty="0">
                <a:latin typeface="Times New Roman" pitchFamily="18" charset="0"/>
              </a:rPr>
              <a:t> il-</a:t>
            </a:r>
            <a:r>
              <a:rPr lang="en-US" sz="16000" dirty="0" err="1">
                <a:latin typeface="Times New Roman" pitchFamily="18" charset="0"/>
              </a:rPr>
              <a:t>bir</a:t>
            </a:r>
            <a:r>
              <a:rPr lang="en-US" sz="16000" dirty="0">
                <a:latin typeface="Times New Roman" pitchFamily="18" charset="0"/>
              </a:rPr>
              <a:t>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83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U </a:t>
            </a:r>
            <a:r>
              <a:rPr lang="en-US" sz="16000" dirty="0" err="1">
                <a:latin typeface="Times New Roman" pitchFamily="18" charset="0"/>
              </a:rPr>
              <a:t>ġiet</a:t>
            </a:r>
            <a:r>
              <a:rPr lang="en-US" sz="16000" dirty="0">
                <a:latin typeface="Times New Roman" pitchFamily="18" charset="0"/>
              </a:rPr>
              <a:t> mara mis-</a:t>
            </a:r>
            <a:r>
              <a:rPr lang="en-US" sz="16000" dirty="0" err="1">
                <a:latin typeface="Times New Roman" pitchFamily="18" charset="0"/>
              </a:rPr>
              <a:t>Samarija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timla</a:t>
            </a:r>
            <a:r>
              <a:rPr lang="en-US" sz="16000" dirty="0">
                <a:latin typeface="Times New Roman" pitchFamily="18" charset="0"/>
              </a:rPr>
              <a:t> l-</a:t>
            </a:r>
            <a:r>
              <a:rPr lang="en-US" sz="16000" dirty="0" err="1">
                <a:latin typeface="Times New Roman" pitchFamily="18" charset="0"/>
              </a:rPr>
              <a:t>ilma</a:t>
            </a:r>
            <a:r>
              <a:rPr lang="en-US" sz="16000" dirty="0">
                <a:latin typeface="Times New Roman" pitchFamily="18" charset="0"/>
              </a:rPr>
              <a:t>. Ġesù </a:t>
            </a:r>
            <a:r>
              <a:rPr lang="en-US" sz="16000" dirty="0" err="1">
                <a:latin typeface="Times New Roman" pitchFamily="18" charset="0"/>
              </a:rPr>
              <a:t>qalilha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nixrob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Id-</a:t>
            </a:r>
            <a:r>
              <a:rPr lang="en-US" sz="16000" dirty="0" err="1">
                <a:latin typeface="Times New Roman" pitchFamily="18" charset="0"/>
              </a:rPr>
              <a:t>dixxipli</a:t>
            </a:r>
            <a:r>
              <a:rPr lang="en-US" sz="16000" dirty="0">
                <a:latin typeface="Times New Roman" pitchFamily="18" charset="0"/>
              </a:rPr>
              <a:t> tiegħu </a:t>
            </a:r>
            <a:r>
              <a:rPr lang="en-US" sz="16000" dirty="0" err="1">
                <a:latin typeface="Times New Roman" pitchFamily="18" charset="0"/>
              </a:rPr>
              <a:t>kienu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marru</a:t>
            </a:r>
            <a:r>
              <a:rPr lang="en-US" sz="16000" dirty="0">
                <a:latin typeface="Times New Roman" pitchFamily="18" charset="0"/>
              </a:rPr>
              <a:t> l-belt </a:t>
            </a:r>
            <a:r>
              <a:rPr lang="en-US" sz="16000" dirty="0" err="1">
                <a:latin typeface="Times New Roman" pitchFamily="18" charset="0"/>
              </a:rPr>
              <a:t>jixtru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x’jieklu</a:t>
            </a:r>
            <a:r>
              <a:rPr lang="en-US" sz="16000" dirty="0">
                <a:latin typeface="Times New Roman" pitchFamily="18" charset="0"/>
              </a:rPr>
              <a:t>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9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21079"/>
            <a:ext cx="22754528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f’Rafidim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Hemmhekk ma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kienx</a:t>
            </a:r>
            <a:endParaRPr lang="en-US" altLang="en-US" sz="160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x’jixorbu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ħadha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Mosè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qalulu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48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Il-mara mis-</a:t>
            </a:r>
            <a:r>
              <a:rPr lang="en-US" sz="16000" dirty="0" err="1">
                <a:latin typeface="Times New Roman" pitchFamily="18" charset="0"/>
              </a:rPr>
              <a:t>Samarija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“Kif! Inti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Lhudi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titlob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Samaritana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nagħtik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tixrob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48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1273355"/>
            <a:ext cx="22719547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hekk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għax</a:t>
            </a:r>
            <a:r>
              <a:rPr lang="en-US" sz="16000" dirty="0">
                <a:latin typeface="Times New Roman" pitchFamily="18" charset="0"/>
              </a:rPr>
              <a:t> il-</a:t>
            </a:r>
            <a:r>
              <a:rPr lang="en-US" sz="16000" dirty="0" err="1">
                <a:latin typeface="Times New Roman" pitchFamily="18" charset="0"/>
              </a:rPr>
              <a:t>Lhud</a:t>
            </a:r>
            <a:r>
              <a:rPr lang="en-US" sz="16000" dirty="0">
                <a:latin typeface="Times New Roman" pitchFamily="18" charset="0"/>
              </a:rPr>
              <a:t> ma </a:t>
            </a:r>
            <a:r>
              <a:rPr lang="en-US" sz="16000" dirty="0" err="1">
                <a:latin typeface="Times New Roman" pitchFamily="18" charset="0"/>
              </a:rPr>
              <a:t>jitħalltux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mas-</a:t>
            </a:r>
            <a:r>
              <a:rPr lang="en-US" sz="16000" dirty="0" err="1">
                <a:latin typeface="Times New Roman" pitchFamily="18" charset="0"/>
              </a:rPr>
              <a:t>Samaritani</a:t>
            </a:r>
            <a:r>
              <a:rPr lang="en-US" sz="16000" dirty="0">
                <a:latin typeface="Times New Roman" pitchFamily="18" charset="0"/>
              </a:rPr>
              <a:t>. Ġesù </a:t>
            </a:r>
            <a:r>
              <a:rPr lang="en-US" sz="16000" dirty="0" err="1">
                <a:latin typeface="Times New Roman" pitchFamily="18" charset="0"/>
              </a:rPr>
              <a:t>weġibha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9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Kieku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id-don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min hu dak li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nixrob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60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mt-MT" sz="160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kieku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titolbu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1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kien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jagħtik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 l-mara: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Sinjur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mnejn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ġġib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timla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għandek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bir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03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huwa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fond?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Jaqaw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aqwa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Ġakobb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tana dan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minnu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xorob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u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wliedu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imrieħel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tiegħu?”.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553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Weġibha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“Kull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jixrob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dan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jerġa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għatx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jixrob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07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0101" y="35298"/>
            <a:ext cx="22719547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iżjed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jkun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bil-għatx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nagħtih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isir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tal-ilma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jwassal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sal-ħajja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43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0" y="0"/>
            <a:ext cx="23399749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 l-mara: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Agħtini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 l-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Sinjur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ma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jaqbadnix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għatx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noqgħod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ġejja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sejra</a:t>
            </a:r>
            <a:r>
              <a:rPr lang="en-US" sz="160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hawn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nimla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ilma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50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Qalilha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“Mur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sejjaħ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erġa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hawn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Weġbitu</a:t>
            </a:r>
            <a:r>
              <a:rPr lang="en-US" sz="16000" dirty="0">
                <a:latin typeface="Times New Roman" pitchFamily="18" charset="0"/>
              </a:rPr>
              <a:t> l-mara: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110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Qalilha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żżewwiġt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ħames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darbiet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r-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raġel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</a:t>
            </a:r>
            <a:endParaRPr lang="mt-MT" sz="160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2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610512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0" marR="0" lvl="0" indent="0" algn="ctr" defTabSz="2056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Agħtina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ilma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x’nixorbu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  <a:r>
              <a:rPr kumimoji="0" lang="mt-MT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mt-MT" altLang="en-US" sz="160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defTabSz="2056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Mosè</a:t>
            </a:r>
            <a:r>
              <a:rPr kumimoji="0" lang="en-US" altLang="en-US" sz="1600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weġibhom</a:t>
            </a:r>
            <a:r>
              <a:rPr kumimoji="0" lang="en-US" altLang="en-US" sz="1600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mt-MT" altLang="en-US" sz="1600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2056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Għaliex</a:t>
            </a:r>
            <a:r>
              <a:rPr kumimoji="0" lang="mt-MT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teħduha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miegħi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ġġarrbu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6000" b="1" i="1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lill-Mulej</a:t>
            </a:r>
            <a:r>
              <a:rPr kumimoji="0" lang="en-US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r>
              <a:rPr kumimoji="0" lang="mt-MT" altLang="en-US" sz="160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endParaRPr kumimoji="0" lang="en-US" altLang="en-US" sz="160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11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58615" y="2505255"/>
            <a:ext cx="22682520" cy="759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bħalissa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m’huwiex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weġibt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49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 l-mara: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“Int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Sinjur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milli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qiegħda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Missirijietna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din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4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muntanja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l-post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jinsab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f’Ġerusalemm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445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Qalilha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Emminni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mara,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żmien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din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muntanja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taduraw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lill-Missier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88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f’Ġerusalemm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taduraw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naduraw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571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Lhud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tiġi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siegħa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anzi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hi, meta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jibdew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lill-Missier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fl-ispirtu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310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verità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Għax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nies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dawn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ifittex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spirtu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għandhom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53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jadurawh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fl-ispirtu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verità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Qaltlu</a:t>
            </a:r>
            <a:r>
              <a:rPr lang="en-US" sz="16000" dirty="0">
                <a:latin typeface="Times New Roman" pitchFamily="18" charset="0"/>
              </a:rPr>
              <a:t> l-mara: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Messija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– dak li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56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jgħidulu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Kristu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Meta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hu,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iħabbrilna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Qalilha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hu, li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nitkellem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455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Fil-</a:t>
            </a:r>
            <a:r>
              <a:rPr lang="en-US" sz="16000" dirty="0" err="1">
                <a:latin typeface="Times New Roman" pitchFamily="18" charset="0"/>
              </a:rPr>
              <a:t>ħin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ġew</a:t>
            </a:r>
            <a:r>
              <a:rPr lang="en-US" sz="16000" dirty="0">
                <a:latin typeface="Times New Roman" pitchFamily="18" charset="0"/>
              </a:rPr>
              <a:t> id-</a:t>
            </a:r>
            <a:r>
              <a:rPr lang="en-US" sz="16000" dirty="0" err="1">
                <a:latin typeface="Times New Roman" pitchFamily="18" charset="0"/>
              </a:rPr>
              <a:t>dixxipli</a:t>
            </a:r>
            <a:r>
              <a:rPr lang="en-US" sz="16000" dirty="0">
                <a:latin typeface="Times New Roman" pitchFamily="18" charset="0"/>
              </a:rPr>
              <a:t> tiegħu, u </a:t>
            </a:r>
            <a:r>
              <a:rPr lang="en-US" sz="16000" dirty="0" err="1">
                <a:latin typeface="Times New Roman" pitchFamily="18" charset="0"/>
              </a:rPr>
              <a:t>stagħġbu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jarawh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jitkellem</a:t>
            </a:r>
            <a:r>
              <a:rPr lang="en-US" sz="16000" dirty="0">
                <a:latin typeface="Times New Roman" pitchFamily="18" charset="0"/>
              </a:rPr>
              <a:t> ma’ mara; </a:t>
            </a:r>
            <a:r>
              <a:rPr lang="en-US" sz="16000" dirty="0" err="1">
                <a:latin typeface="Times New Roman" pitchFamily="18" charset="0"/>
              </a:rPr>
              <a:t>iżda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ħadd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minnhom</a:t>
            </a:r>
            <a:r>
              <a:rPr lang="en-US" sz="16000" dirty="0">
                <a:latin typeface="Times New Roman" pitchFamily="18" charset="0"/>
              </a:rPr>
              <a:t> ma </a:t>
            </a:r>
            <a:r>
              <a:rPr lang="en-US" sz="16000" dirty="0" err="1">
                <a:latin typeface="Times New Roman" pitchFamily="18" charset="0"/>
              </a:rPr>
              <a:t>staqsieh</a:t>
            </a:r>
            <a:r>
              <a:rPr lang="en-US" sz="16000" dirty="0">
                <a:latin typeface="Times New Roman" pitchFamily="18" charset="0"/>
              </a:rPr>
              <a:t>: 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Xi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trid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dirty="0">
                <a:latin typeface="Times New Roman" pitchFamily="18" charset="0"/>
              </a:rPr>
              <a:t>jew: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2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57924"/>
            <a:ext cx="22610512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Hemmhekk il-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qabdu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għatx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gemgem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Mosè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Għalfejn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tellajtna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hawn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mill-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Eġittu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biex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toqtol</a:t>
            </a:r>
            <a:endParaRPr lang="mt-MT" altLang="en-US" sz="16000" b="1" i="1" dirty="0">
              <a:solidFill>
                <a:srgbClr val="441D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396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qiegħed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titkellem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magħha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dirty="0">
                <a:latin typeface="Times New Roman" pitchFamily="18" charset="0"/>
              </a:rPr>
              <a:t>Il-mara </a:t>
            </a:r>
            <a:r>
              <a:rPr lang="en-US" sz="16000" dirty="0" err="1">
                <a:latin typeface="Times New Roman" pitchFamily="18" charset="0"/>
              </a:rPr>
              <a:t>ħalliet</a:t>
            </a:r>
            <a:r>
              <a:rPr lang="en-US" sz="16000" dirty="0">
                <a:latin typeface="Times New Roman" pitchFamily="18" charset="0"/>
              </a:rPr>
              <a:t> il-</a:t>
            </a:r>
            <a:r>
              <a:rPr lang="en-US" sz="16000" dirty="0" err="1">
                <a:latin typeface="Times New Roman" pitchFamily="18" charset="0"/>
              </a:rPr>
              <a:t>ġarra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hemmhekk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reġgħet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daħlet</a:t>
            </a:r>
            <a:r>
              <a:rPr lang="en-US" sz="16000" dirty="0">
                <a:latin typeface="Times New Roman" pitchFamily="18" charset="0"/>
              </a:rPr>
              <a:t> il-belt u </a:t>
            </a:r>
            <a:r>
              <a:rPr lang="en-US" sz="16000" dirty="0" err="1">
                <a:latin typeface="Times New Roman" pitchFamily="18" charset="0"/>
              </a:rPr>
              <a:t>qalet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lin-nies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114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Ejjew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araw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qalli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kull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għamilt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dan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Messija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U n-</a:t>
            </a:r>
            <a:r>
              <a:rPr lang="en-US" sz="16000" dirty="0" err="1">
                <a:latin typeface="Times New Roman" pitchFamily="18" charset="0"/>
              </a:rPr>
              <a:t>nies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ħarġu</a:t>
            </a:r>
            <a:r>
              <a:rPr lang="en-US" sz="16000" dirty="0">
                <a:latin typeface="Times New Roman" pitchFamily="18" charset="0"/>
              </a:rPr>
              <a:t> mill-belt u </a:t>
            </a:r>
            <a:r>
              <a:rPr lang="en-US" sz="16000" dirty="0" err="1">
                <a:latin typeface="Times New Roman" pitchFamily="18" charset="0"/>
              </a:rPr>
              <a:t>ġew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ħdejh</a:t>
            </a:r>
            <a:r>
              <a:rPr lang="en-US" sz="160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25113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58615" y="1274149"/>
            <a:ext cx="22682520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Sadattant</a:t>
            </a:r>
            <a:r>
              <a:rPr lang="en-US" sz="16000" dirty="0">
                <a:latin typeface="Times New Roman" pitchFamily="18" charset="0"/>
              </a:rPr>
              <a:t> id-</a:t>
            </a:r>
            <a:r>
              <a:rPr lang="en-US" sz="16000" dirty="0" err="1">
                <a:latin typeface="Times New Roman" pitchFamily="18" charset="0"/>
              </a:rPr>
              <a:t>dixxipli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bdew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jitolbuh</a:t>
            </a:r>
            <a:r>
              <a:rPr lang="en-US" sz="16000" dirty="0">
                <a:latin typeface="Times New Roman" pitchFamily="18" charset="0"/>
              </a:rPr>
              <a:t> u </a:t>
            </a:r>
            <a:r>
              <a:rPr lang="en-US" sz="16000" dirty="0" err="1">
                <a:latin typeface="Times New Roman" pitchFamily="18" charset="0"/>
              </a:rPr>
              <a:t>jgħidulu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“Rabbi,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!”.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Iżda</a:t>
            </a:r>
            <a:r>
              <a:rPr lang="en-US" sz="16000" dirty="0">
                <a:latin typeface="Times New Roman" pitchFamily="18" charset="0"/>
              </a:rPr>
              <a:t> hu </a:t>
            </a:r>
            <a:r>
              <a:rPr lang="en-US" sz="16000" dirty="0" err="1">
                <a:latin typeface="Times New Roman" pitchFamily="18" charset="0"/>
              </a:rPr>
              <a:t>qalilhom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903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58615" y="1273355"/>
            <a:ext cx="22682520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x’niekol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tafux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Id-</a:t>
            </a:r>
            <a:r>
              <a:rPr lang="en-US" sz="16000" dirty="0" err="1">
                <a:latin typeface="Times New Roman" pitchFamily="18" charset="0"/>
              </a:rPr>
              <a:t>dixxipli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għalhekk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bdew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jistaqsu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lil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xulxin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927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58615" y="2505255"/>
            <a:ext cx="22682520" cy="759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Jaqaw</a:t>
            </a: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</a:t>
            </a: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xi </a:t>
            </a:r>
            <a:r>
              <a:rPr lang="en-US" sz="16000" b="1" i="1" dirty="0" err="1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dirty="0" err="1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ġieblu</a:t>
            </a: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x’jiekol</a:t>
            </a:r>
            <a:r>
              <a:rPr lang="en-US" sz="16000" b="1" i="1" dirty="0">
                <a:solidFill>
                  <a:srgbClr val="2711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sz="16000" b="1" i="1" dirty="0">
              <a:solidFill>
                <a:srgbClr val="2711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Qalilhom</a:t>
            </a:r>
            <a:r>
              <a:rPr lang="en-US" sz="16000" dirty="0">
                <a:latin typeface="Times New Roman" pitchFamily="18" charset="0"/>
              </a:rPr>
              <a:t> Ġesù: 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823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ir-rieda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nwassal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fit-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tmiem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opra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baqa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220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erba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xhur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oħra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għall-ħsad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x’ngħidilkom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erfgħu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ħarsu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ftit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għelieqi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bjadu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828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għall-ħsad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ħassad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jieħu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ħlasu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jiġbor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frott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għall-ħajja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min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jiżra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jifraħ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wkoll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033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jaħsad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taraw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kemm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jingħad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wieħed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jiżra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u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ieħor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jaħsad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bgħattkom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taħsdu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ma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657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tħabattux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għalih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oħrajn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tħabtu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dħaltu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flokhom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tgawdu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frott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tat-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taħbit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75378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619" y="157924"/>
            <a:ext cx="22610512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lilna, ’l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uliedna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endParaRPr lang="mt-MT" altLang="en-US" sz="16000" b="1" i="1" dirty="0">
              <a:solidFill>
                <a:srgbClr val="441D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’l-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bhejjem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441D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bil-għatx?</a:t>
            </a:r>
            <a:r>
              <a:rPr lang="mt-MT" altLang="en-US" sz="16000" b="1" i="1" dirty="0">
                <a:solidFill>
                  <a:srgbClr val="441D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Mosè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għajjat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quddiem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altLang="en-US" sz="16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</a:t>
            </a:r>
            <a:r>
              <a:rPr lang="en-US" altLang="en-US" sz="1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68572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Kien </a:t>
            </a:r>
            <a:r>
              <a:rPr lang="en-US" sz="16000" dirty="0" err="1">
                <a:latin typeface="Times New Roman" pitchFamily="18" charset="0"/>
              </a:rPr>
              <a:t>hemm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ħafna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Samaritani</a:t>
            </a:r>
            <a:r>
              <a:rPr lang="en-US" sz="16000" dirty="0">
                <a:latin typeface="Times New Roman" pitchFamily="18" charset="0"/>
              </a:rPr>
              <a:t> minn </a:t>
            </a:r>
            <a:r>
              <a:rPr lang="en-US" sz="16000" dirty="0" err="1">
                <a:latin typeface="Times New Roman" pitchFamily="18" charset="0"/>
              </a:rPr>
              <a:t>dik</a:t>
            </a:r>
            <a:r>
              <a:rPr lang="en-US" sz="16000" dirty="0">
                <a:latin typeface="Times New Roman" pitchFamily="18" charset="0"/>
              </a:rPr>
              <a:t> il-belt li </a:t>
            </a:r>
            <a:r>
              <a:rPr lang="en-US" sz="16000" dirty="0" err="1">
                <a:latin typeface="Times New Roman" pitchFamily="18" charset="0"/>
              </a:rPr>
              <a:t>emmnu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f’Ġesù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fuq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ix-</a:t>
            </a:r>
            <a:r>
              <a:rPr lang="en-US" sz="16000" dirty="0" err="1">
                <a:latin typeface="Times New Roman" pitchFamily="18" charset="0"/>
              </a:rPr>
              <a:t>xhieda</a:t>
            </a:r>
            <a:r>
              <a:rPr lang="en-US" sz="16000" dirty="0">
                <a:latin typeface="Times New Roman" pitchFamily="18" charset="0"/>
              </a:rPr>
              <a:t> li </a:t>
            </a:r>
            <a:r>
              <a:rPr lang="en-US" sz="16000" dirty="0" err="1">
                <a:latin typeface="Times New Roman" pitchFamily="18" charset="0"/>
              </a:rPr>
              <a:t>tathom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dik</a:t>
            </a:r>
            <a:r>
              <a:rPr lang="en-US" sz="16000" dirty="0">
                <a:latin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</a:endParaRPr>
          </a:p>
          <a:p>
            <a:pPr>
              <a:defRPr/>
            </a:pPr>
            <a:r>
              <a:rPr lang="en-US" sz="16000" dirty="0">
                <a:latin typeface="Times New Roman" pitchFamily="18" charset="0"/>
              </a:rPr>
              <a:t>il-mara meta </a:t>
            </a:r>
            <a:r>
              <a:rPr lang="en-US" sz="16000" dirty="0" err="1">
                <a:latin typeface="Times New Roman" pitchFamily="18" charset="0"/>
              </a:rPr>
              <a:t>qaltilhom</a:t>
            </a:r>
            <a:r>
              <a:rPr lang="en-US" sz="16000" dirty="0">
                <a:latin typeface="Times New Roman" pitchFamily="18" charset="0"/>
              </a:rPr>
              <a:t>:</a:t>
            </a:r>
            <a:endParaRPr lang="mt-MT" sz="16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095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Qalli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kull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għamilt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”, </a:t>
            </a:r>
            <a:r>
              <a:rPr lang="en-US" sz="16000" dirty="0">
                <a:latin typeface="Times New Roman" pitchFamily="18" charset="0"/>
              </a:rPr>
              <a:t>tant, li meta s-</a:t>
            </a:r>
            <a:r>
              <a:rPr lang="en-US" sz="16000" dirty="0" err="1">
                <a:latin typeface="Times New Roman" pitchFamily="18" charset="0"/>
              </a:rPr>
              <a:t>Samaritani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ġew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ħdejh</a:t>
            </a:r>
            <a:r>
              <a:rPr lang="en-US" sz="16000" dirty="0">
                <a:latin typeface="Times New Roman" pitchFamily="18" charset="0"/>
              </a:rPr>
              <a:t>, </a:t>
            </a:r>
            <a:r>
              <a:rPr lang="en-US" sz="16000" dirty="0" err="1">
                <a:latin typeface="Times New Roman" pitchFamily="18" charset="0"/>
              </a:rPr>
              <a:t>bdew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jitolbuh</a:t>
            </a:r>
            <a:r>
              <a:rPr lang="en-US" sz="16000" dirty="0">
                <a:latin typeface="Times New Roman" pitchFamily="18" charset="0"/>
              </a:rPr>
              <a:t> biex </a:t>
            </a:r>
            <a:r>
              <a:rPr lang="en-US" sz="16000" dirty="0" err="1">
                <a:latin typeface="Times New Roman" pitchFamily="18" charset="0"/>
              </a:rPr>
              <a:t>jibqa</a:t>
            </a:r>
            <a:r>
              <a:rPr lang="en-US" sz="16000" dirty="0">
                <a:latin typeface="Times New Roman" pitchFamily="18" charset="0"/>
              </a:rPr>
              <a:t>’ </a:t>
            </a:r>
            <a:r>
              <a:rPr lang="en-US" sz="16000" dirty="0" err="1">
                <a:latin typeface="Times New Roman" pitchFamily="18" charset="0"/>
              </a:rPr>
              <a:t>magħhom</a:t>
            </a:r>
            <a:r>
              <a:rPr lang="en-US" sz="16000" dirty="0">
                <a:latin typeface="Times New Roman" pitchFamily="18" charset="0"/>
              </a:rPr>
              <a:t>, u hu </a:t>
            </a:r>
            <a:r>
              <a:rPr lang="en-US" sz="16000" dirty="0" err="1">
                <a:latin typeface="Times New Roman" pitchFamily="18" charset="0"/>
              </a:rPr>
              <a:t>qagħad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hemm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jumejn</a:t>
            </a:r>
            <a:r>
              <a:rPr lang="en-US" sz="16000" dirty="0">
                <a:latin typeface="Times New Roman" pitchFamily="18" charset="0"/>
              </a:rPr>
              <a:t>.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946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0"/>
            <a:ext cx="22682520" cy="125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dirty="0" err="1">
                <a:latin typeface="Times New Roman" pitchFamily="18" charset="0"/>
              </a:rPr>
              <a:t>Imbagħad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ħafna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oħrajn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emmnu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minħabba</a:t>
            </a:r>
            <a:r>
              <a:rPr lang="en-US" sz="16000" dirty="0">
                <a:latin typeface="Times New Roman" pitchFamily="18" charset="0"/>
              </a:rPr>
              <a:t> </a:t>
            </a:r>
            <a:r>
              <a:rPr lang="en-US" sz="16000" dirty="0" err="1">
                <a:latin typeface="Times New Roman" pitchFamily="18" charset="0"/>
              </a:rPr>
              <a:t>kliemu</a:t>
            </a:r>
            <a:r>
              <a:rPr lang="en-US" sz="16000" dirty="0">
                <a:latin typeface="Times New Roman" pitchFamily="18" charset="0"/>
              </a:rPr>
              <a:t>, u </a:t>
            </a:r>
            <a:r>
              <a:rPr lang="en-US" sz="16000" dirty="0" err="1">
                <a:latin typeface="Times New Roman" pitchFamily="18" charset="0"/>
              </a:rPr>
              <a:t>lill</a:t>
            </a:r>
            <a:r>
              <a:rPr lang="en-US" sz="16000" dirty="0">
                <a:latin typeface="Times New Roman" pitchFamily="18" charset="0"/>
              </a:rPr>
              <a:t>-mara </a:t>
            </a:r>
            <a:r>
              <a:rPr lang="en-US" sz="16000" dirty="0" err="1">
                <a:latin typeface="Times New Roman" pitchFamily="18" charset="0"/>
              </a:rPr>
              <a:t>qalulha</a:t>
            </a:r>
            <a:r>
              <a:rPr lang="en-US" sz="16000" dirty="0">
                <a:latin typeface="Times New Roman" pitchFamily="18" charset="0"/>
              </a:rPr>
              <a:t>: </a:t>
            </a:r>
            <a:endParaRPr lang="mt-MT" sz="16000" dirty="0">
              <a:latin typeface="Times New Roman" pitchFamily="18" charset="0"/>
            </a:endParaRPr>
          </a:p>
          <a:p>
            <a:pPr algn="ctr">
              <a:defRPr/>
            </a:pP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għedtilna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3506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58615" y="1273355"/>
            <a:ext cx="22682520" cy="100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48" tIns="101225" rIns="202448" bIns="101225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nemmnu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imma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wkoll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smajnieh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sirna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dan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s-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salvatur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tad-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dinja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562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979" y="6072496"/>
            <a:ext cx="408915" cy="4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48" tIns="101225" rIns="202448" bIns="10122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3614253"/>
            <a:ext cx="23399750" cy="512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48" tIns="101225" rIns="202448" bIns="101225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T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ifħir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+mn-cs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7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619" y="1273330"/>
            <a:ext cx="22610512" cy="1005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“X’se nagħmel lil dan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il-poplu? Ftit ieħor u jħaġġruni!”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6000" dirty="0">
                <a:latin typeface="Times New Roman" pitchFamily="18" charset="0"/>
                <a:cs typeface="Times New Roman" pitchFamily="18" charset="0"/>
              </a:rPr>
              <a:t>Il-Mulej qal lil Mosè: </a:t>
            </a:r>
          </a:p>
        </p:txBody>
      </p:sp>
    </p:spTree>
    <p:extLst>
      <p:ext uri="{BB962C8B-B14F-4D97-AF65-F5344CB8AC3E}">
        <p14:creationId xmlns:p14="http://schemas.microsoft.com/office/powerpoint/2010/main" val="77538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57925"/>
            <a:ext cx="22682520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Għaddi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miegħek</a:t>
            </a:r>
            <a:endParaRPr lang="en-US" altLang="en-US" sz="16000" b="1" i="1" spc="-32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wħud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mix-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xjuħ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f’idejk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ħatar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kont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drabt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ix-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xmara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3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2611" y="157925"/>
            <a:ext cx="22682520" cy="12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tan-Nil, u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mur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mt-MT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Arani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noqgħod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</a:t>
            </a:r>
            <a:endParaRPr lang="en-US" altLang="en-US" sz="16000" b="1" i="1" spc="-32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quddiemek,</a:t>
            </a:r>
            <a:r>
              <a:rPr lang="mt-MT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il-blat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f’Ħoreb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u int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aħbat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il-blat u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toħroġ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minnu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altLang="en-US" sz="16000" b="1" i="1" spc="-328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ilma</a:t>
            </a:r>
            <a:r>
              <a:rPr lang="en-US" altLang="en-US" sz="160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</a:t>
            </a:r>
            <a:endParaRPr lang="mt-MT" altLang="en-US" sz="1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1213</Words>
  <Application>Microsoft Office PowerPoint</Application>
  <PresentationFormat>Custom</PresentationFormat>
  <Paragraphs>183</Paragraphs>
  <Slides>65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Calibri</vt:lpstr>
      <vt:lpstr>Times New Roman</vt:lpstr>
      <vt:lpstr>Wingdings</vt:lpstr>
      <vt:lpstr>Office Theme</vt:lpstr>
      <vt:lpstr>7_Default Design</vt:lpstr>
      <vt:lpstr>Qari mill-Ktieb  tal-Eżodu  Eżodu 17, 1-7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Qari mill-ktieb tal-Eżodu  Eżodu 1,8-14. 22</dc:title>
  <dc:creator>Alfred Carauana</dc:creator>
  <cp:lastModifiedBy>Alfred</cp:lastModifiedBy>
  <cp:revision>27</cp:revision>
  <dcterms:created xsi:type="dcterms:W3CDTF">2015-02-09T14:36:37Z</dcterms:created>
  <dcterms:modified xsi:type="dcterms:W3CDTF">2023-02-19T13:51:54Z</dcterms:modified>
</cp:coreProperties>
</file>