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2"/>
  </p:notesMasterIdLst>
  <p:sldIdLst>
    <p:sldId id="805" r:id="rId4"/>
    <p:sldId id="256" r:id="rId5"/>
    <p:sldId id="257" r:id="rId6"/>
    <p:sldId id="763" r:id="rId7"/>
    <p:sldId id="764" r:id="rId8"/>
    <p:sldId id="765" r:id="rId9"/>
    <p:sldId id="308" r:id="rId10"/>
    <p:sldId id="314" r:id="rId11"/>
    <p:sldId id="266" r:id="rId12"/>
    <p:sldId id="766" r:id="rId13"/>
    <p:sldId id="267" r:id="rId14"/>
    <p:sldId id="307" r:id="rId15"/>
    <p:sldId id="271" r:id="rId16"/>
    <p:sldId id="274" r:id="rId17"/>
    <p:sldId id="767" r:id="rId18"/>
    <p:sldId id="275" r:id="rId19"/>
    <p:sldId id="768" r:id="rId20"/>
    <p:sldId id="769" r:id="rId21"/>
    <p:sldId id="770" r:id="rId22"/>
    <p:sldId id="278" r:id="rId23"/>
    <p:sldId id="315" r:id="rId24"/>
    <p:sldId id="316" r:id="rId25"/>
    <p:sldId id="1084" r:id="rId26"/>
    <p:sldId id="277" r:id="rId27"/>
    <p:sldId id="1085" r:id="rId28"/>
    <p:sldId id="1086" r:id="rId29"/>
    <p:sldId id="1087" r:id="rId30"/>
    <p:sldId id="1088" r:id="rId31"/>
    <p:sldId id="1089" r:id="rId32"/>
    <p:sldId id="1090" r:id="rId33"/>
    <p:sldId id="1091" r:id="rId34"/>
    <p:sldId id="1092" r:id="rId35"/>
    <p:sldId id="771" r:id="rId36"/>
    <p:sldId id="1093" r:id="rId37"/>
    <p:sldId id="1094" r:id="rId38"/>
    <p:sldId id="1095" r:id="rId39"/>
    <p:sldId id="1096" r:id="rId40"/>
    <p:sldId id="1097" r:id="rId41"/>
    <p:sldId id="1098" r:id="rId42"/>
    <p:sldId id="1099" r:id="rId43"/>
    <p:sldId id="1100" r:id="rId44"/>
    <p:sldId id="1101" r:id="rId45"/>
    <p:sldId id="1102" r:id="rId46"/>
    <p:sldId id="1103" r:id="rId47"/>
    <p:sldId id="1104" r:id="rId48"/>
    <p:sldId id="784" r:id="rId49"/>
    <p:sldId id="785" r:id="rId50"/>
    <p:sldId id="786" r:id="rId51"/>
    <p:sldId id="787" r:id="rId52"/>
    <p:sldId id="788" r:id="rId53"/>
    <p:sldId id="789" r:id="rId54"/>
    <p:sldId id="790" r:id="rId55"/>
    <p:sldId id="791" r:id="rId56"/>
    <p:sldId id="792" r:id="rId57"/>
    <p:sldId id="793" r:id="rId58"/>
    <p:sldId id="794" r:id="rId59"/>
    <p:sldId id="795" r:id="rId60"/>
    <p:sldId id="1105" r:id="rId61"/>
    <p:sldId id="1106" r:id="rId62"/>
    <p:sldId id="1107" r:id="rId63"/>
    <p:sldId id="1108" r:id="rId64"/>
    <p:sldId id="1109" r:id="rId65"/>
    <p:sldId id="801" r:id="rId66"/>
    <p:sldId id="802" r:id="rId67"/>
    <p:sldId id="803" r:id="rId68"/>
    <p:sldId id="804" r:id="rId69"/>
    <p:sldId id="1110" r:id="rId70"/>
    <p:sldId id="1111" r:id="rId71"/>
  </p:sldIdLst>
  <p:sldSz cx="23399750" cy="12599988"/>
  <p:notesSz cx="6858000" cy="9144000"/>
  <p:defaultTextStyle>
    <a:defPPr>
      <a:defRPr lang="en-US"/>
    </a:defPPr>
    <a:lvl1pPr marL="0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174D"/>
    <a:srgbClr val="441D61"/>
    <a:srgbClr val="003300"/>
    <a:srgbClr val="FF0066"/>
    <a:srgbClr val="FFFFA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50" y="1080"/>
      </p:cViewPr>
      <p:guideLst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tableStyles" Target="tableStyles.xml"/><Relationship Id="rId7" Type="http://schemas.openxmlformats.org/officeDocument/2006/relationships/slide" Target="slides/slide4.xml"/><Relationship Id="rId71" Type="http://schemas.openxmlformats.org/officeDocument/2006/relationships/slide" Target="slides/slide6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6B79B-EB27-48EB-8F92-2AD2E822EC2C}" type="datetimeFigureOut">
              <a:rPr lang="mt-MT" smtClean="0"/>
              <a:t>09/02/2024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63563" y="1143000"/>
            <a:ext cx="5730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7CD0F-5EB3-4250-B9B1-28D6D609291D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56407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1pPr>
    <a:lvl2pPr marL="507858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2pPr>
    <a:lvl3pPr marL="1015716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3pPr>
    <a:lvl4pPr marL="1523573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4pPr>
    <a:lvl5pPr marL="2031431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5pPr>
    <a:lvl6pPr marL="2539289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6pPr>
    <a:lvl7pPr marL="3047147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7pPr>
    <a:lvl8pPr marL="3555004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8pPr>
    <a:lvl9pPr marL="4062862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742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31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16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234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842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53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59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713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946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66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74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617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107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908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2524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9051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175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373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026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32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305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71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245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2962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1797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597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5335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8981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2031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8313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1838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660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833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8383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1502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670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00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987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41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575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060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4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2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5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7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5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2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7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87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00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6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2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95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538" indent="0" algn="ctr">
              <a:buNone/>
              <a:defRPr/>
            </a:lvl2pPr>
            <a:lvl3pPr marL="2025075" indent="0" algn="ctr">
              <a:buNone/>
              <a:defRPr/>
            </a:lvl3pPr>
            <a:lvl4pPr marL="3037613" indent="0" algn="ctr">
              <a:buNone/>
              <a:defRPr/>
            </a:lvl4pPr>
            <a:lvl5pPr marL="4050151" indent="0" algn="ctr">
              <a:buNone/>
              <a:defRPr/>
            </a:lvl5pPr>
            <a:lvl6pPr marL="5062689" indent="0" algn="ctr">
              <a:buNone/>
              <a:defRPr/>
            </a:lvl6pPr>
            <a:lvl7pPr marL="6075226" indent="0" algn="ctr">
              <a:buNone/>
              <a:defRPr/>
            </a:lvl7pPr>
            <a:lvl8pPr marL="7087764" indent="0" algn="ctr">
              <a:buNone/>
              <a:defRPr/>
            </a:lvl8pPr>
            <a:lvl9pPr marL="8100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BD387-D818-4BE0-861A-D415C74DF5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7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D1EC0-33BF-4997-96CA-9D77B42D86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0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538" indent="0">
              <a:buNone/>
              <a:defRPr sz="3937"/>
            </a:lvl2pPr>
            <a:lvl3pPr marL="2025075" indent="0">
              <a:buNone/>
              <a:defRPr sz="3500"/>
            </a:lvl3pPr>
            <a:lvl4pPr marL="3037613" indent="0">
              <a:buNone/>
              <a:defRPr sz="3062"/>
            </a:lvl4pPr>
            <a:lvl5pPr marL="4050151" indent="0">
              <a:buNone/>
              <a:defRPr sz="3062"/>
            </a:lvl5pPr>
            <a:lvl6pPr marL="5062689" indent="0">
              <a:buNone/>
              <a:defRPr sz="3062"/>
            </a:lvl6pPr>
            <a:lvl7pPr marL="6075226" indent="0">
              <a:buNone/>
              <a:defRPr sz="3062"/>
            </a:lvl7pPr>
            <a:lvl8pPr marL="7087764" indent="0">
              <a:buNone/>
              <a:defRPr sz="3062"/>
            </a:lvl8pPr>
            <a:lvl9pPr marL="8100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B876C-B4FC-4753-A02D-F36BC8DC3F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15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2E567-15D1-4890-BEEE-DA1ACFA2E9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41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D7EEC-264D-4056-95D5-058485FBB5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97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09619-469A-4D4B-BCB6-E301064582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35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97DF-E8F9-4129-98BC-AD337D2129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07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83734-2ED4-41CA-9299-2F8BF19E98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68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93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C6F4A-3773-44A5-953D-AA17791000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727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AD005-F559-4D0D-9763-B2AD761346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35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A2F43-B081-4EA5-8E51-EA4CE41E24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7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288" indent="0" algn="ctr">
              <a:buNone/>
              <a:defRPr/>
            </a:lvl2pPr>
            <a:lvl3pPr marL="2024575" indent="0" algn="ctr">
              <a:buNone/>
              <a:defRPr/>
            </a:lvl3pPr>
            <a:lvl4pPr marL="3036863" indent="0" algn="ctr">
              <a:buNone/>
              <a:defRPr/>
            </a:lvl4pPr>
            <a:lvl5pPr marL="4049150" indent="0" algn="ctr">
              <a:buNone/>
              <a:defRPr/>
            </a:lvl5pPr>
            <a:lvl6pPr marL="5061439" indent="0" algn="ctr">
              <a:buNone/>
              <a:defRPr/>
            </a:lvl6pPr>
            <a:lvl7pPr marL="6073726" indent="0" algn="ctr">
              <a:buNone/>
              <a:defRPr/>
            </a:lvl7pPr>
            <a:lvl8pPr marL="7086014" indent="0" algn="ctr">
              <a:buNone/>
              <a:defRPr/>
            </a:lvl8pPr>
            <a:lvl9pPr marL="8098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EC662-C467-4E53-A8FB-CC43C5C5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795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C63D1-EB18-4AAC-B9E8-6FFBC0468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430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7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14"/>
            <a:ext cx="19889787" cy="2756246"/>
          </a:xfrm>
        </p:spPr>
        <p:txBody>
          <a:bodyPr anchor="b"/>
          <a:lstStyle>
            <a:lvl1pPr marL="0" indent="0">
              <a:buNone/>
              <a:defRPr sz="4374"/>
            </a:lvl1pPr>
            <a:lvl2pPr marL="1012288" indent="0">
              <a:buNone/>
              <a:defRPr sz="3937"/>
            </a:lvl2pPr>
            <a:lvl3pPr marL="2024575" indent="0">
              <a:buNone/>
              <a:defRPr sz="3500"/>
            </a:lvl3pPr>
            <a:lvl4pPr marL="3036863" indent="0">
              <a:buNone/>
              <a:defRPr sz="3062"/>
            </a:lvl4pPr>
            <a:lvl5pPr marL="4049150" indent="0">
              <a:buNone/>
              <a:defRPr sz="3062"/>
            </a:lvl5pPr>
            <a:lvl6pPr marL="5061439" indent="0">
              <a:buNone/>
              <a:defRPr sz="3062"/>
            </a:lvl6pPr>
            <a:lvl7pPr marL="6073726" indent="0">
              <a:buNone/>
              <a:defRPr sz="3062"/>
            </a:lvl7pPr>
            <a:lvl8pPr marL="7086014" indent="0">
              <a:buNone/>
              <a:defRPr sz="3062"/>
            </a:lvl8pPr>
            <a:lvl9pPr marL="8098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8D19E-1986-498D-B6F8-FB9DEDA93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11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599AA-072D-43A5-8D49-6B68C4630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09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3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C6D61-B54A-4B13-B5B3-95B743A2E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883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F9490-D50E-4DB9-BA22-C1DB6F823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202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77FDD-715C-4633-8E54-943FAF630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8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 marL="101253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20250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761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 marL="4050151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lvl6pPr marL="5062689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6pPr>
            <a:lvl7pPr marL="6075226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7pPr>
            <a:lvl8pPr marL="7087764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8pPr>
            <a:lvl9pPr marL="8100302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364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374"/>
            </a:lvl4pPr>
            <a:lvl5pPr>
              <a:defRPr sz="4374"/>
            </a:lvl5pPr>
            <a:lvl6pPr>
              <a:defRPr sz="4374"/>
            </a:lvl6pPr>
            <a:lvl7pPr>
              <a:defRPr sz="4374"/>
            </a:lvl7pPr>
            <a:lvl8pPr>
              <a:defRPr sz="4374"/>
            </a:lvl8pPr>
            <a:lvl9pPr>
              <a:defRPr sz="43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9E55A-0595-45AC-B82E-22F824857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174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6" y="8819992"/>
            <a:ext cx="14039850" cy="1041250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6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288" indent="0">
              <a:buNone/>
              <a:defRPr sz="6234"/>
            </a:lvl2pPr>
            <a:lvl3pPr marL="2024575" indent="0">
              <a:buNone/>
              <a:defRPr sz="5359"/>
            </a:lvl3pPr>
            <a:lvl4pPr marL="3036863" indent="0">
              <a:buNone/>
              <a:defRPr sz="4374"/>
            </a:lvl4pPr>
            <a:lvl5pPr marL="4049150" indent="0">
              <a:buNone/>
              <a:defRPr sz="4374"/>
            </a:lvl5pPr>
            <a:lvl6pPr marL="5061439" indent="0">
              <a:buNone/>
              <a:defRPr sz="4374"/>
            </a:lvl6pPr>
            <a:lvl7pPr marL="6073726" indent="0">
              <a:buNone/>
              <a:defRPr sz="4374"/>
            </a:lvl7pPr>
            <a:lvl8pPr marL="7086014" indent="0">
              <a:buNone/>
              <a:defRPr sz="4374"/>
            </a:lvl8pPr>
            <a:lvl9pPr marL="8098302" indent="0">
              <a:buNone/>
              <a:defRPr sz="4374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6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F5EE-393B-4A30-9295-8A905C82F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233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0CA33-E435-4EAC-B866-A35054FF9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13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5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FED02-8E04-4105-AA97-D2C571532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3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8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11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42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40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9" y="504584"/>
            <a:ext cx="21059775" cy="2099998"/>
          </a:xfrm>
          <a:prstGeom prst="rect">
            <a:avLst/>
          </a:prstGeom>
        </p:spPr>
        <p:txBody>
          <a:bodyPr vert="horz" lIns="185175" tIns="92588" rIns="185175" bIns="9258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939999"/>
            <a:ext cx="21059775" cy="8315410"/>
          </a:xfrm>
          <a:prstGeom prst="rect">
            <a:avLst/>
          </a:prstGeom>
        </p:spPr>
        <p:txBody>
          <a:bodyPr vert="horz" lIns="185175" tIns="92588" rIns="185175" bIns="925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3"/>
            <a:ext cx="5459942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l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05997-1479-482A-8954-14CF776D037E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6" y="11678323"/>
            <a:ext cx="7409921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ctr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8323"/>
            <a:ext cx="5459942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r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47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25075" rtl="0" eaLnBrk="1" latinLnBrk="0" hangingPunct="1">
        <a:spcBef>
          <a:spcPct val="0"/>
        </a:spcBef>
        <a:buNone/>
        <a:defRPr sz="9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9403" indent="-759403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8" kern="1200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defTabSz="2025075" rtl="0" eaLnBrk="1" latinLnBrk="0" hangingPunct="1">
        <a:spcBef>
          <a:spcPct val="20000"/>
        </a:spcBef>
        <a:buFont typeface="Arial" panose="020B0604020202020204" pitchFamily="34" charset="0"/>
        <a:buChar char="–"/>
        <a:defRPr sz="6234" kern="1200">
          <a:solidFill>
            <a:schemeClr val="tx1"/>
          </a:solidFill>
          <a:latin typeface="+mn-lt"/>
          <a:ea typeface="+mn-ea"/>
          <a:cs typeface="+mn-cs"/>
        </a:defRPr>
      </a:lvl2pPr>
      <a:lvl3pPr marL="2531344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3543882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–"/>
        <a:defRPr sz="4484" kern="1200">
          <a:solidFill>
            <a:schemeClr val="tx1"/>
          </a:solidFill>
          <a:latin typeface="+mn-lt"/>
          <a:ea typeface="+mn-ea"/>
          <a:cs typeface="+mn-cs"/>
        </a:defRPr>
      </a:lvl4pPr>
      <a:lvl5pPr marL="4556420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»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5568957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6pPr>
      <a:lvl7pPr marL="6581495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7pPr>
      <a:lvl8pPr marL="7594033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8pPr>
      <a:lvl9pPr marL="8606571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175" tIns="92588" rIns="185175" bIns="92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5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l">
              <a:defRPr sz="3062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>
              <a:defRPr sz="3062" i="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r">
              <a:defRPr sz="3062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995860-DA8D-46FE-94BC-841D3442C1B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1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538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5075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613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50151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403" indent="-759403" algn="l" rtl="0" fontAlgn="base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rtl="0" fontAlgn="base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344" indent="-506269" algn="l" rtl="0" fontAlgn="base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882" indent="-506269" algn="l" rtl="0" fontAlgn="base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420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957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495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4033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571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>
              <a:defRPr sz="3062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ctr">
              <a:defRPr sz="3062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r">
              <a:defRPr sz="3062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80EAEAE-45FF-4513-B71F-7529842EB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1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288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575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6863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150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215" indent="-759215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4968" indent="-632679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0719" indent="-5061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007" indent="-506144" algn="l" rtl="0" eaLnBrk="0" fontAlgn="base" hangingPunct="0">
        <a:spcBef>
          <a:spcPct val="20000"/>
        </a:spcBef>
        <a:spcAft>
          <a:spcPct val="0"/>
        </a:spcAft>
        <a:buChar char="–"/>
        <a:defRPr sz="4374">
          <a:solidFill>
            <a:schemeClr val="tx1"/>
          </a:solidFill>
          <a:latin typeface="+mn-lt"/>
        </a:defRPr>
      </a:lvl4pPr>
      <a:lvl5pPr marL="4555295" indent="-506144" algn="l" rtl="0" eaLnBrk="0" fontAlgn="base" hangingPunct="0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5pPr>
      <a:lvl6pPr marL="5567582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6pPr>
      <a:lvl7pPr marL="6579870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7pPr>
      <a:lvl8pPr marL="7592157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8pPr>
      <a:lvl9pPr marL="8604446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288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575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6863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15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1439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3726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6014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8302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8B1668-FC84-4AF0-924A-1CDA11056D3E}"/>
              </a:ext>
            </a:extLst>
          </p:cNvPr>
          <p:cNvSpPr txBox="1"/>
          <p:nvPr/>
        </p:nvSpPr>
        <p:spPr>
          <a:xfrm>
            <a:off x="13931915" y="469328"/>
            <a:ext cx="9491058" cy="11633954"/>
          </a:xfrm>
          <a:prstGeom prst="rect">
            <a:avLst/>
          </a:prstGeom>
          <a:noFill/>
          <a:effectLst>
            <a:glow rad="254000">
              <a:schemeClr val="bg1">
                <a:alpha val="94000"/>
              </a:schemeClr>
            </a:glow>
            <a:reflection blurRad="76200" stA="45000" endPos="14000" dist="177800" dir="5400000" sy="-100000" algn="bl" rotWithShape="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glow rad="152400">
                    <a:srgbClr val="FFFFFF"/>
                  </a:glow>
                  <a:reflection stA="54000" endPos="0" dir="5400000" sy="-90000" algn="bl" rotWithShape="0"/>
                </a:effectLst>
                <a:uLnTx/>
                <a:uFillTx/>
                <a:latin typeface="Arial" charset="0"/>
                <a:ea typeface="+mn-ea"/>
                <a:cs typeface="Arial" charset="0"/>
              </a:rPr>
              <a:t>Kont agħma u issa qiegħed nara”.  </a:t>
            </a:r>
          </a:p>
        </p:txBody>
      </p:sp>
      <p:pic>
        <p:nvPicPr>
          <p:cNvPr id="2050" name="Picture 2" descr="Blind Bartimaeus – the road">
            <a:extLst>
              <a:ext uri="{FF2B5EF4-FFF2-40B4-BE49-F238E27FC236}">
                <a16:creationId xmlns:a16="http://schemas.microsoft.com/office/drawing/2014/main" id="{4B470FBF-D790-2598-5C0C-72C736917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78"/>
            <a:ext cx="13931915" cy="1262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327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665D437-F854-21F1-4335-5DB52A1B2E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72A60686-BCD1-2F3A-60D2-EB497425A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611" y="2504436"/>
            <a:ext cx="22754528" cy="7591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Il-Mulej hu l-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kenn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tiegħi;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quddiem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 għandi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nitwerwer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24790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92268" y="3690658"/>
            <a:ext cx="21415214" cy="521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buNone/>
              <a:defRPr/>
            </a:pP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Il-Mulej id-dawl u </a:t>
            </a:r>
          </a:p>
          <a:p>
            <a:pPr algn="ctr" eaLnBrk="1" hangingPunct="1">
              <a:buNone/>
              <a:defRPr/>
            </a:pP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</a:t>
            </a:r>
          </a:p>
        </p:txBody>
      </p:sp>
    </p:spTree>
    <p:extLst>
      <p:ext uri="{BB962C8B-B14F-4D97-AF65-F5344CB8AC3E}">
        <p14:creationId xmlns:p14="http://schemas.microsoft.com/office/powerpoint/2010/main" val="365501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4619" y="109604"/>
            <a:ext cx="22610512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Isma’, Mulej,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leħen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għajta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tiegħi,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ħenn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għalija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weġibni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Ejja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għedt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f’qalbi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fittex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’il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wiċċu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!” </a:t>
            </a:r>
          </a:p>
        </p:txBody>
      </p:sp>
    </p:spTree>
    <p:extLst>
      <p:ext uri="{BB962C8B-B14F-4D97-AF65-F5344CB8AC3E}">
        <p14:creationId xmlns:p14="http://schemas.microsoft.com/office/powerpoint/2010/main" val="2309174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92268" y="3691452"/>
            <a:ext cx="21415214" cy="521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buNone/>
              <a:defRPr/>
            </a:pP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Il-Mulej id-dawl u </a:t>
            </a:r>
          </a:p>
          <a:p>
            <a:pPr algn="ctr" eaLnBrk="1" hangingPunct="1">
              <a:buNone/>
              <a:defRPr/>
            </a:pP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</a:t>
            </a:r>
          </a:p>
        </p:txBody>
      </p:sp>
    </p:spTree>
    <p:extLst>
      <p:ext uri="{BB962C8B-B14F-4D97-AF65-F5344CB8AC3E}">
        <p14:creationId xmlns:p14="http://schemas.microsoft.com/office/powerpoint/2010/main" val="301342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2611" y="1273330"/>
            <a:ext cx="22754528" cy="1005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Jien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wiċċek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infittex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Mulej.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taħbix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wiċċek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minni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twarrabx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bl-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herra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qaddej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tiegħek.</a:t>
            </a:r>
          </a:p>
        </p:txBody>
      </p:sp>
    </p:spTree>
    <p:extLst>
      <p:ext uri="{BB962C8B-B14F-4D97-AF65-F5344CB8AC3E}">
        <p14:creationId xmlns:p14="http://schemas.microsoft.com/office/powerpoint/2010/main" val="2317511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11EF334-F525-360B-C48E-4647DDCB3B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14238B42-125D-4642-A5D6-747685B9B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611" y="3735542"/>
            <a:ext cx="22754528" cy="512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Inti l-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għajnuna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tiegħi;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tħallinix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titlaqnix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49092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92268" y="3690658"/>
            <a:ext cx="21415214" cy="521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None/>
              <a:defRPr/>
            </a:pP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Il-Mulej id-dawl u </a:t>
            </a:r>
          </a:p>
          <a:p>
            <a:pPr algn="ctr" eaLnBrk="1" fontAlgn="base" hangingPunct="1">
              <a:spcAft>
                <a:spcPct val="0"/>
              </a:spcAft>
              <a:buNone/>
              <a:defRPr/>
            </a:pP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</a:t>
            </a:r>
            <a:r>
              <a:rPr lang="fr-FR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</a:t>
            </a:r>
          </a:p>
        </p:txBody>
      </p:sp>
    </p:spTree>
    <p:extLst>
      <p:ext uri="{BB962C8B-B14F-4D97-AF65-F5344CB8AC3E}">
        <p14:creationId xmlns:p14="http://schemas.microsoft.com/office/powerpoint/2010/main" val="3379757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42F2BB-94F6-7BAC-DF11-1F64AD33C7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8319A1B1-22B8-A136-628A-0CF80F9E2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611" y="2505230"/>
            <a:ext cx="22754528" cy="7591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Nemmen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li għad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nara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tieba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tal-Mulej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f’art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ħajjin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2275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5FF471-14BD-FD55-D365-31CEDAA20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A50B1E4E-C061-3CC9-FAB4-06645FDE2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611" y="1273330"/>
            <a:ext cx="22754528" cy="1005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Ittama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fil-Mulej,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żomm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sħiħ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qawwi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qalbek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ittama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fil-Mulej. </a:t>
            </a:r>
          </a:p>
        </p:txBody>
      </p:sp>
    </p:spTree>
    <p:extLst>
      <p:ext uri="{BB962C8B-B14F-4D97-AF65-F5344CB8AC3E}">
        <p14:creationId xmlns:p14="http://schemas.microsoft.com/office/powerpoint/2010/main" val="258871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8A5DF7-4D6D-AD6B-C7EF-C94E5523D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949F4B00-AC3B-04EA-F1A7-D26F81B8D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268" y="3690658"/>
            <a:ext cx="21415214" cy="521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None/>
              <a:defRPr/>
            </a:pP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Il-Mulej id-dawl u </a:t>
            </a:r>
          </a:p>
          <a:p>
            <a:pPr algn="ctr" eaLnBrk="1" fontAlgn="base" hangingPunct="1">
              <a:spcAft>
                <a:spcPct val="0"/>
              </a:spcAft>
              <a:buNone/>
              <a:defRPr/>
            </a:pP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</a:t>
            </a:r>
            <a:r>
              <a:rPr lang="fr-FR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</a:t>
            </a:r>
          </a:p>
        </p:txBody>
      </p:sp>
    </p:spTree>
    <p:extLst>
      <p:ext uri="{BB962C8B-B14F-4D97-AF65-F5344CB8AC3E}">
        <p14:creationId xmlns:p14="http://schemas.microsoft.com/office/powerpoint/2010/main" val="163578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92" y="2339554"/>
            <a:ext cx="22096469" cy="7943090"/>
          </a:xfrm>
        </p:spPr>
        <p:txBody>
          <a:bodyPr anchor="t" anchorCtr="0">
            <a:noAutofit/>
          </a:bodyPr>
          <a:lstStyle/>
          <a:p>
            <a:r>
              <a:rPr lang="mt-MT" sz="1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mill-Ktieb </a:t>
            </a:r>
            <a:br>
              <a:rPr lang="mt-MT" sz="1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t-MT" sz="17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tal-Profeta Mikea</a:t>
            </a:r>
            <a:r>
              <a:rPr lang="mt-MT" sz="17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mt-MT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t-MT" sz="11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Mikea 7, 7-9</a:t>
            </a:r>
            <a:br>
              <a:rPr lang="mt-MT" sz="16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mt-MT" sz="1531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7983" dirty="0"/>
          </a:p>
        </p:txBody>
      </p:sp>
    </p:spTree>
    <p:extLst>
      <p:ext uri="{BB962C8B-B14F-4D97-AF65-F5344CB8AC3E}">
        <p14:creationId xmlns:p14="http://schemas.microsoft.com/office/powerpoint/2010/main" val="2536997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08599" y="3736336"/>
            <a:ext cx="21582552" cy="512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Glorja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tifħir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mt-MT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ilek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Kristu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91242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08599" y="1274124"/>
            <a:ext cx="21582552" cy="1005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Jiena</a:t>
            </a:r>
            <a:r>
              <a:rPr lang="en-GB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d-dawl tad-</a:t>
            </a:r>
            <a:r>
              <a:rPr lang="en-GB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dinja</a:t>
            </a:r>
            <a:r>
              <a:rPr lang="en-GB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jgħid il-Mulej;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GB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jiġi</a:t>
            </a:r>
            <a:r>
              <a:rPr lang="en-GB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warajja</a:t>
            </a:r>
            <a:r>
              <a:rPr lang="en-GB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jkollu</a:t>
            </a:r>
            <a:r>
              <a:rPr lang="en-GB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d-dawl tal-</a:t>
            </a:r>
            <a:r>
              <a:rPr lang="en-GB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ħajja</a:t>
            </a:r>
            <a:r>
              <a:rPr lang="en-GB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3446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08599" y="3736336"/>
            <a:ext cx="21582552" cy="512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Glorja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tifħir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mt-MT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ilek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Kristu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20720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979" y="6072496"/>
            <a:ext cx="408915" cy="48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48" tIns="101225" rIns="202448" bIns="101225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94619" y="1851230"/>
            <a:ext cx="22610512" cy="889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48" tIns="101225" rIns="202448" bIns="101225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m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ill-Evan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</a:t>
            </a:r>
            <a:r>
              <a:rPr lang="mt-MT" sz="15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skont</a:t>
            </a:r>
          </a:p>
          <a:p>
            <a:pPr algn="ctr">
              <a:defRPr/>
            </a:pP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Ġwann</a:t>
            </a:r>
          </a:p>
          <a:p>
            <a:pPr algn="ctr">
              <a:defRPr/>
            </a:pPr>
            <a:r>
              <a:rPr lang="en-US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Ġw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9, 1-41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Glorja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1539" y="1428038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F’dak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iż-żmien</a:t>
            </a:r>
            <a:r>
              <a:rPr lang="en-US" sz="15500" dirty="0">
                <a:latin typeface="Times New Roman" pitchFamily="18" charset="0"/>
              </a:rPr>
              <a:t>, kif kien </a:t>
            </a:r>
            <a:r>
              <a:rPr lang="en-US" sz="15500" dirty="0" err="1">
                <a:latin typeface="Times New Roman" pitchFamily="18" charset="0"/>
              </a:rPr>
              <a:t>għaddej</a:t>
            </a:r>
            <a:r>
              <a:rPr lang="en-US" sz="15500" dirty="0">
                <a:latin typeface="Times New Roman" pitchFamily="18" charset="0"/>
              </a:rPr>
              <a:t>, Ġesù </a:t>
            </a:r>
            <a:r>
              <a:rPr lang="en-US" sz="15500" dirty="0" err="1">
                <a:latin typeface="Times New Roman" pitchFamily="18" charset="0"/>
              </a:rPr>
              <a:t>lemaħ</a:t>
            </a:r>
            <a:r>
              <a:rPr lang="en-US" sz="15500" dirty="0">
                <a:latin typeface="Times New Roman" pitchFamily="18" charset="0"/>
              </a:rPr>
              <a:t> raġel </a:t>
            </a:r>
            <a:r>
              <a:rPr lang="en-US" sz="15500" dirty="0" err="1">
                <a:latin typeface="Times New Roman" pitchFamily="18" charset="0"/>
              </a:rPr>
              <a:t>agħma</a:t>
            </a:r>
            <a:r>
              <a:rPr lang="en-US" sz="15500" dirty="0">
                <a:latin typeface="Times New Roman" pitchFamily="18" charset="0"/>
              </a:rPr>
              <a:t> minn </a:t>
            </a:r>
            <a:r>
              <a:rPr lang="en-US" sz="15500" dirty="0" err="1">
                <a:latin typeface="Times New Roman" pitchFamily="18" charset="0"/>
              </a:rPr>
              <a:t>twelidu</a:t>
            </a:r>
            <a:r>
              <a:rPr lang="en-US" sz="15500" dirty="0">
                <a:latin typeface="Times New Roman" pitchFamily="18" charset="0"/>
              </a:rPr>
              <a:t>, u </a:t>
            </a:r>
            <a:endParaRPr lang="mt-MT" sz="155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d-</a:t>
            </a:r>
            <a:r>
              <a:rPr lang="en-US" sz="15500" dirty="0" err="1">
                <a:latin typeface="Times New Roman" pitchFamily="18" charset="0"/>
              </a:rPr>
              <a:t>dixxipli</a:t>
            </a:r>
            <a:r>
              <a:rPr lang="en-US" sz="15500" dirty="0">
                <a:latin typeface="Times New Roman" pitchFamily="18" charset="0"/>
              </a:rPr>
              <a:t> tiegħu </a:t>
            </a:r>
            <a:r>
              <a:rPr lang="en-US" sz="15500" dirty="0" err="1">
                <a:latin typeface="Times New Roman" pitchFamily="18" charset="0"/>
              </a:rPr>
              <a:t>staqsewh</a:t>
            </a:r>
            <a:r>
              <a:rPr lang="en-US" sz="15500" dirty="0">
                <a:latin typeface="Times New Roman" pitchFamily="18" charset="0"/>
              </a:rPr>
              <a:t>:</a:t>
            </a:r>
            <a:endParaRPr 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“Rabbi, dan </a:t>
            </a:r>
            <a:r>
              <a:rPr lang="en-US" sz="15500" b="1" i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twieled</a:t>
            </a:r>
            <a:r>
              <a:rPr lang="en-US" sz="155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agħma</a:t>
            </a:r>
            <a:r>
              <a:rPr lang="en-US" sz="155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sz="155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dineb</a:t>
            </a:r>
            <a:r>
              <a:rPr lang="en-US" sz="155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</a:t>
            </a:r>
            <a:r>
              <a:rPr lang="en-US" sz="15500" b="1" i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stess</a:t>
            </a:r>
            <a:r>
              <a:rPr lang="en-US" sz="155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jew </a:t>
            </a:r>
            <a:r>
              <a:rPr lang="en-US" sz="15500" b="1" i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sz="155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dinbu</a:t>
            </a:r>
            <a:r>
              <a:rPr lang="en-US" sz="155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ġenituri</a:t>
            </a:r>
            <a:r>
              <a:rPr lang="en-US" sz="155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tiegħu?”. </a:t>
            </a:r>
            <a:endParaRPr lang="mt-MT" sz="155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Ġesù </a:t>
            </a:r>
            <a:r>
              <a:rPr lang="en-US" sz="15500" dirty="0" err="1">
                <a:latin typeface="Times New Roman" pitchFamily="18" charset="0"/>
              </a:rPr>
              <a:t>wieġeb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507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Mhux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dineb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jew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ġenituri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ġralu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hekk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biex 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għemil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jidher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akemm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għadu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binhar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76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jeħtiġilna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nagħmlu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xogħol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dak li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bagħatni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jasal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lejl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meta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jkun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jista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jaħdem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522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Sakemm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għadni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dinja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jiena hu 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dawl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dinja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Kif </a:t>
            </a:r>
            <a:r>
              <a:rPr lang="en-US" sz="15500" dirty="0" err="1">
                <a:latin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</a:rPr>
              <a:t> dan, </a:t>
            </a:r>
            <a:r>
              <a:rPr lang="en-US" sz="15500" dirty="0" err="1">
                <a:latin typeface="Times New Roman" pitchFamily="18" charset="0"/>
              </a:rPr>
              <a:t>beżaq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fl</a:t>
            </a:r>
            <a:r>
              <a:rPr lang="en-US" sz="15500" dirty="0">
                <a:latin typeface="Times New Roman" pitchFamily="18" charset="0"/>
              </a:rPr>
              <a:t>-art, </a:t>
            </a:r>
            <a:r>
              <a:rPr lang="en-US" sz="15500" dirty="0" err="1">
                <a:latin typeface="Times New Roman" pitchFamily="18" charset="0"/>
              </a:rPr>
              <a:t>għamel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minnu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qisu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tajn</a:t>
            </a:r>
            <a:r>
              <a:rPr lang="en-US" sz="15500" dirty="0">
                <a:latin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</a:rPr>
              <a:t>dilek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bih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għajnejn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ir</a:t>
            </a:r>
            <a:r>
              <a:rPr lang="en-US" sz="15500" dirty="0">
                <a:latin typeface="Times New Roman" pitchFamily="18" charset="0"/>
              </a:rPr>
              <a:t>-raġel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871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427244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agħma</a:t>
            </a:r>
            <a:r>
              <a:rPr lang="en-US" sz="15500" dirty="0">
                <a:latin typeface="Times New Roman" pitchFamily="18" charset="0"/>
              </a:rPr>
              <a:t> u qallu: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“Mur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inħasel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menqgħa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Silwam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Din </a:t>
            </a:r>
            <a:r>
              <a:rPr lang="en-US" sz="15500" dirty="0" err="1">
                <a:latin typeface="Times New Roman" pitchFamily="18" charset="0"/>
              </a:rPr>
              <a:t>tfisser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Mibgħut</a:t>
            </a: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sz="15500" dirty="0">
                <a:latin typeface="Times New Roman" pitchFamily="18" charset="0"/>
              </a:rPr>
              <a:t>.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0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50603" y="121079"/>
            <a:ext cx="22826536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spc="-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Imma </a:t>
            </a:r>
            <a:r>
              <a:rPr lang="en-US" altLang="en-US" sz="16000" spc="-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jien</a:t>
            </a:r>
            <a:r>
              <a:rPr lang="en-US" altLang="en-US" sz="16000" spc="-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spc="-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nittama</a:t>
            </a:r>
            <a:r>
              <a:rPr lang="en-US" altLang="en-US" sz="16000" spc="-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fil-Mulej,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nistenna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’l Alla </a:t>
            </a:r>
            <a:endParaRPr lang="mt-MT" altLang="en-US" sz="1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tas-salvazzjoni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tiegħi,</a:t>
            </a:r>
            <a:r>
              <a:rPr lang="mt-MT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 tiegħi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jismagħni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Tifraħ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xejn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minħabba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fija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090194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427244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Mela dak mar, </a:t>
            </a:r>
            <a:r>
              <a:rPr lang="en-US" sz="15500" dirty="0" err="1">
                <a:latin typeface="Times New Roman" pitchFamily="18" charset="0"/>
              </a:rPr>
              <a:t>inħasel</a:t>
            </a:r>
            <a:r>
              <a:rPr lang="en-US" sz="15500" dirty="0">
                <a:latin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</a:rPr>
              <a:t>ġie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jara</a:t>
            </a:r>
            <a:r>
              <a:rPr lang="en-US" sz="15500" dirty="0">
                <a:latin typeface="Times New Roman" pitchFamily="18" charset="0"/>
              </a:rPr>
              <a:t>. Il-</a:t>
            </a:r>
            <a:r>
              <a:rPr lang="en-US" sz="15500" dirty="0" err="1">
                <a:latin typeface="Times New Roman" pitchFamily="18" charset="0"/>
              </a:rPr>
              <a:t>ġirien</a:t>
            </a:r>
            <a:r>
              <a:rPr lang="en-US" sz="15500" dirty="0">
                <a:latin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</a:rPr>
              <a:t>dawk</a:t>
            </a:r>
            <a:r>
              <a:rPr lang="en-US" sz="15500" dirty="0">
                <a:latin typeface="Times New Roman" pitchFamily="18" charset="0"/>
              </a:rPr>
              <a:t> li </a:t>
            </a:r>
            <a:endParaRPr lang="mt-MT" sz="155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s-</a:t>
            </a:r>
            <a:r>
              <a:rPr lang="en-US" sz="15500" dirty="0" err="1">
                <a:latin typeface="Times New Roman" pitchFamily="18" charset="0"/>
              </a:rPr>
              <a:t>soltu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kienu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jarawh</a:t>
            </a:r>
            <a:r>
              <a:rPr lang="en-US" sz="15500" dirty="0">
                <a:latin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</a:rPr>
              <a:t>għax</a:t>
            </a:r>
            <a:r>
              <a:rPr lang="en-US" sz="15500" dirty="0">
                <a:latin typeface="Times New Roman" pitchFamily="18" charset="0"/>
              </a:rPr>
              <a:t> hu kien </a:t>
            </a:r>
            <a:r>
              <a:rPr lang="en-US" sz="15500" dirty="0" err="1">
                <a:latin typeface="Times New Roman" pitchFamily="18" charset="0"/>
              </a:rPr>
              <a:t>tallab</a:t>
            </a:r>
            <a:r>
              <a:rPr lang="en-US" sz="15500" dirty="0">
                <a:latin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</a:rPr>
              <a:t>qalu</a:t>
            </a:r>
            <a:r>
              <a:rPr lang="en-US" sz="15500" dirty="0">
                <a:latin typeface="Times New Roman" pitchFamily="18" charset="0"/>
              </a:rPr>
              <a:t>: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6014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“Dan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mhuwiex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dak li kien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joqgħod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bilqiegħda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jittallab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Xi </a:t>
            </a:r>
            <a:r>
              <a:rPr lang="en-US" sz="15500" dirty="0" err="1">
                <a:latin typeface="Times New Roman" pitchFamily="18" charset="0"/>
              </a:rPr>
              <a:t>wħud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qalu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“Iva, hu”.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2924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Oħrajn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qalu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“Le,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jixbhu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Iżda hu </a:t>
            </a:r>
            <a:r>
              <a:rPr lang="en-US" sz="15500" dirty="0" err="1">
                <a:latin typeface="Times New Roman" pitchFamily="18" charset="0"/>
              </a:rPr>
              <a:t>qalilhom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“Jiena hu”.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Qalulu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699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“Mela kif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infetħulek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għajnejk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Weġibhom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Wieħed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raġel,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jgħidulu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Ġesù,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għamel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ftit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0080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dilikli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għajnejja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bih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qalli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Mur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fis-Silwam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nħasel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hemm</a:t>
            </a: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Mort,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inħsilt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ġejt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nara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786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427244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Qalulu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Fejn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huwa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dan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ir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-raġel?” </a:t>
            </a:r>
            <a:r>
              <a:rPr lang="en-US" sz="15500" dirty="0" err="1">
                <a:latin typeface="Times New Roman" pitchFamily="18" charset="0"/>
              </a:rPr>
              <a:t>Qalilhom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nafx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7086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Lil dan il-</a:t>
            </a:r>
            <a:r>
              <a:rPr lang="en-US" sz="15500" dirty="0" err="1">
                <a:latin typeface="Times New Roman" pitchFamily="18" charset="0"/>
              </a:rPr>
              <a:t>bniedem</a:t>
            </a:r>
            <a:r>
              <a:rPr lang="en-US" sz="15500" dirty="0">
                <a:latin typeface="Times New Roman" pitchFamily="18" charset="0"/>
              </a:rPr>
              <a:t> li </a:t>
            </a:r>
            <a:endParaRPr lang="mt-MT" sz="155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fl-imgħoddi</a:t>
            </a:r>
            <a:r>
              <a:rPr lang="en-US" sz="15500" dirty="0">
                <a:latin typeface="Times New Roman" pitchFamily="18" charset="0"/>
              </a:rPr>
              <a:t> kien </a:t>
            </a:r>
            <a:r>
              <a:rPr lang="en-US" sz="15500" dirty="0" err="1">
                <a:latin typeface="Times New Roman" pitchFamily="18" charset="0"/>
              </a:rPr>
              <a:t>agħma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ħaduh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għand</a:t>
            </a:r>
            <a:r>
              <a:rPr lang="en-US" sz="15500" dirty="0">
                <a:latin typeface="Times New Roman" pitchFamily="18" charset="0"/>
              </a:rPr>
              <a:t> il-</a:t>
            </a:r>
            <a:r>
              <a:rPr lang="en-US" sz="15500" dirty="0" err="1">
                <a:latin typeface="Times New Roman" pitchFamily="18" charset="0"/>
              </a:rPr>
              <a:t>Fariżej</a:t>
            </a:r>
            <a:r>
              <a:rPr lang="en-US" sz="15500" dirty="0">
                <a:latin typeface="Times New Roman" pitchFamily="18" charset="0"/>
              </a:rPr>
              <a:t>. Issa </a:t>
            </a:r>
            <a:r>
              <a:rPr lang="en-US" sz="15500" dirty="0" err="1">
                <a:latin typeface="Times New Roman" pitchFamily="18" charset="0"/>
              </a:rPr>
              <a:t>dakinhar</a:t>
            </a:r>
            <a:r>
              <a:rPr lang="en-US" sz="15500" dirty="0">
                <a:latin typeface="Times New Roman" pitchFamily="18" charset="0"/>
              </a:rPr>
              <a:t> li Ġesù </a:t>
            </a:r>
            <a:r>
              <a:rPr lang="en-US" sz="15500" dirty="0" err="1">
                <a:latin typeface="Times New Roman" pitchFamily="18" charset="0"/>
              </a:rPr>
              <a:t>għamel</a:t>
            </a:r>
            <a:r>
              <a:rPr lang="en-US" sz="15500" dirty="0">
                <a:latin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it-</a:t>
            </a:r>
            <a:r>
              <a:rPr lang="en-US" sz="15500" dirty="0" err="1">
                <a:latin typeface="Times New Roman" pitchFamily="18" charset="0"/>
              </a:rPr>
              <a:t>tajn</a:t>
            </a:r>
            <a:r>
              <a:rPr lang="en-US" sz="15500" dirty="0">
                <a:latin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</a:rPr>
              <a:t>fetaħ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għajnejn</a:t>
            </a:r>
            <a:r>
              <a:rPr lang="en-US" sz="15500" dirty="0">
                <a:latin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99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428038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l-</a:t>
            </a:r>
            <a:r>
              <a:rPr lang="en-US" sz="15500" dirty="0" err="1">
                <a:latin typeface="Times New Roman" pitchFamily="18" charset="0"/>
              </a:rPr>
              <a:t>agħma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nzerta</a:t>
            </a:r>
            <a:r>
              <a:rPr lang="en-US" sz="15500" dirty="0">
                <a:latin typeface="Times New Roman" pitchFamily="18" charset="0"/>
              </a:rPr>
              <a:t> kien is-</a:t>
            </a:r>
            <a:r>
              <a:rPr lang="en-US" sz="15500" dirty="0" err="1">
                <a:latin typeface="Times New Roman" pitchFamily="18" charset="0"/>
              </a:rPr>
              <a:t>Sibt</a:t>
            </a:r>
            <a:r>
              <a:rPr lang="en-US" sz="15500" dirty="0">
                <a:latin typeface="Times New Roman" pitchFamily="18" charset="0"/>
              </a:rPr>
              <a:t>. Il-</a:t>
            </a:r>
            <a:r>
              <a:rPr lang="en-US" sz="15500" dirty="0" err="1">
                <a:latin typeface="Times New Roman" pitchFamily="18" charset="0"/>
              </a:rPr>
              <a:t>Fariżej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ukoll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staqsew</a:t>
            </a:r>
            <a:r>
              <a:rPr lang="en-US" sz="15500" dirty="0">
                <a:latin typeface="Times New Roman" pitchFamily="18" charset="0"/>
              </a:rPr>
              <a:t> mill-</a:t>
            </a:r>
            <a:r>
              <a:rPr lang="en-US" sz="15500" dirty="0" err="1">
                <a:latin typeface="Times New Roman" pitchFamily="18" charset="0"/>
              </a:rPr>
              <a:t>ġdid</a:t>
            </a:r>
            <a:r>
              <a:rPr lang="mt-MT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lill-agħma</a:t>
            </a:r>
            <a:r>
              <a:rPr lang="en-US" sz="15500" dirty="0">
                <a:latin typeface="Times New Roman" pitchFamily="18" charset="0"/>
              </a:rPr>
              <a:t> kif </a:t>
            </a:r>
            <a:r>
              <a:rPr lang="en-US" sz="15500" dirty="0" err="1">
                <a:latin typeface="Times New Roman" pitchFamily="18" charset="0"/>
              </a:rPr>
              <a:t>sar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jara</a:t>
            </a:r>
            <a:r>
              <a:rPr lang="en-US" sz="15500" dirty="0">
                <a:latin typeface="Times New Roman" pitchFamily="18" charset="0"/>
              </a:rPr>
              <a:t>. U hu </a:t>
            </a:r>
            <a:r>
              <a:rPr lang="en-US" sz="15500" dirty="0" err="1">
                <a:latin typeface="Times New Roman" pitchFamily="18" charset="0"/>
              </a:rPr>
              <a:t>qalilhom</a:t>
            </a:r>
            <a:r>
              <a:rPr lang="en-US" sz="15500" dirty="0">
                <a:latin typeface="Times New Roman" pitchFamily="18" charset="0"/>
              </a:rPr>
              <a:t>: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0934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428038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Qegħedli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ftit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għajnejja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mort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ninħasel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qiegħed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nara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Xi </a:t>
            </a:r>
            <a:r>
              <a:rPr lang="en-US" sz="15500" dirty="0" err="1">
                <a:latin typeface="Times New Roman" pitchFamily="18" charset="0"/>
              </a:rPr>
              <a:t>wħud</a:t>
            </a:r>
            <a:r>
              <a:rPr lang="en-US" sz="15500" dirty="0">
                <a:latin typeface="Times New Roman" pitchFamily="18" charset="0"/>
              </a:rPr>
              <a:t> mill-</a:t>
            </a:r>
            <a:r>
              <a:rPr lang="en-US" sz="15500" dirty="0" err="1">
                <a:latin typeface="Times New Roman" pitchFamily="18" charset="0"/>
              </a:rPr>
              <a:t>Fariżej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qalu</a:t>
            </a:r>
            <a:r>
              <a:rPr lang="en-US" sz="15500" dirty="0">
                <a:latin typeface="Times New Roman" pitchFamily="18" charset="0"/>
              </a:rPr>
              <a:t>: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6516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427244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“Dan il-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bniedem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mhuwiex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ġej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mingħand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jħarisx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is-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Sibt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Iżda </a:t>
            </a:r>
            <a:r>
              <a:rPr lang="en-US" sz="15500" dirty="0" err="1">
                <a:latin typeface="Times New Roman" pitchFamily="18" charset="0"/>
              </a:rPr>
              <a:t>oħrajn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qalu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6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6B95C44-0255-6C8C-5682-9E430D42B9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D204C948-E6F3-A14B-02CD-F15FB1B45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03" y="121079"/>
            <a:ext cx="22826536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għadu tiegħi,</a:t>
            </a:r>
            <a:r>
              <a:rPr lang="mt-MT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għax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jien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jekk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waqajt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nqum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jekk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ninsab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fid-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dlam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Alla d-dawl tiegħi.</a:t>
            </a:r>
            <a:r>
              <a:rPr lang="mt-MT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Ladarba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ħtejt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l-Mulej,</a:t>
            </a:r>
          </a:p>
        </p:txBody>
      </p:sp>
    </p:spTree>
    <p:extLst>
      <p:ext uri="{BB962C8B-B14F-4D97-AF65-F5344CB8AC3E}">
        <p14:creationId xmlns:p14="http://schemas.microsoft.com/office/powerpoint/2010/main" val="14126041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“Kif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jista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wieħed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midneb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jagħmel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sinjali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bħal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dawn?”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U ma </a:t>
            </a:r>
            <a:r>
              <a:rPr lang="en-US" sz="15500" dirty="0" err="1">
                <a:latin typeface="Times New Roman" pitchFamily="18" charset="0"/>
              </a:rPr>
              <a:t>qablux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bejniethom</a:t>
            </a:r>
            <a:r>
              <a:rPr lang="en-US" sz="15500" dirty="0">
                <a:latin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</a:rPr>
              <a:t>reġgħu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qalu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lill-agħma</a:t>
            </a:r>
            <a:r>
              <a:rPr lang="en-US" sz="15500" dirty="0">
                <a:latin typeface="Times New Roman" pitchFamily="18" charset="0"/>
              </a:rPr>
              <a:t>: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533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“Int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x’jidhirlek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minnu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fetaħlek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għajnejk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 </a:t>
            </a:r>
            <a:r>
              <a:rPr lang="en-US" sz="15500" dirty="0" err="1">
                <a:latin typeface="Times New Roman" pitchFamily="18" charset="0"/>
              </a:rPr>
              <a:t>Qalilhom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“Dak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profeta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dirty="0">
                <a:latin typeface="Times New Roman" pitchFamily="18" charset="0"/>
              </a:rPr>
              <a:t>Il-</a:t>
            </a:r>
            <a:r>
              <a:rPr lang="en-US" sz="15500" dirty="0" err="1">
                <a:latin typeface="Times New Roman" pitchFamily="18" charset="0"/>
              </a:rPr>
              <a:t>Lhud</a:t>
            </a:r>
            <a:r>
              <a:rPr lang="en-US" sz="15500" dirty="0">
                <a:latin typeface="Times New Roman" pitchFamily="18" charset="0"/>
              </a:rPr>
              <a:t> ma </a:t>
            </a:r>
            <a:r>
              <a:rPr lang="en-US" sz="15500" dirty="0" err="1">
                <a:latin typeface="Times New Roman" pitchFamily="18" charset="0"/>
              </a:rPr>
              <a:t>ridux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jemmnu</a:t>
            </a:r>
            <a:r>
              <a:rPr lang="en-US" sz="15500" dirty="0">
                <a:latin typeface="Times New Roman" pitchFamily="18" charset="0"/>
              </a:rPr>
              <a:t> li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8727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428038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hu kien </a:t>
            </a:r>
            <a:r>
              <a:rPr lang="en-US" sz="15500" dirty="0" err="1">
                <a:latin typeface="Times New Roman" pitchFamily="18" charset="0"/>
              </a:rPr>
              <a:t>agħma</a:t>
            </a:r>
            <a:r>
              <a:rPr lang="en-US" sz="15500" dirty="0">
                <a:latin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</a:rPr>
              <a:t>ħa</a:t>
            </a:r>
            <a:r>
              <a:rPr lang="en-US" sz="15500" dirty="0">
                <a:latin typeface="Times New Roman" pitchFamily="18" charset="0"/>
              </a:rPr>
              <a:t> d-</a:t>
            </a:r>
            <a:r>
              <a:rPr lang="en-US" sz="15500" dirty="0" err="1">
                <a:latin typeface="Times New Roman" pitchFamily="18" charset="0"/>
              </a:rPr>
              <a:t>dawl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qabel</a:t>
            </a:r>
            <a:r>
              <a:rPr lang="en-US" sz="15500" dirty="0">
                <a:latin typeface="Times New Roman" pitchFamily="18" charset="0"/>
              </a:rPr>
              <a:t> ma </a:t>
            </a:r>
            <a:r>
              <a:rPr lang="en-US" sz="15500" dirty="0" err="1">
                <a:latin typeface="Times New Roman" pitchFamily="18" charset="0"/>
              </a:rPr>
              <a:t>bagħtu</a:t>
            </a:r>
            <a:r>
              <a:rPr lang="en-US" sz="15500" dirty="0">
                <a:latin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għall-ġenituri</a:t>
            </a:r>
            <a:r>
              <a:rPr lang="en-US" sz="15500" dirty="0">
                <a:latin typeface="Times New Roman" pitchFamily="18" charset="0"/>
              </a:rPr>
              <a:t> ta’ dak li </a:t>
            </a:r>
            <a:r>
              <a:rPr lang="en-US" sz="15500" dirty="0" err="1">
                <a:latin typeface="Times New Roman" pitchFamily="18" charset="0"/>
              </a:rPr>
              <a:t>sar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jara</a:t>
            </a:r>
            <a:r>
              <a:rPr lang="en-US" sz="15500" dirty="0">
                <a:latin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</a:rPr>
              <a:t>staqsewhom</a:t>
            </a:r>
            <a:r>
              <a:rPr lang="en-US" sz="15500" dirty="0">
                <a:latin typeface="Times New Roman" pitchFamily="18" charset="0"/>
              </a:rPr>
              <a:t>: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5190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“Dan, li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qegħdin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tgħidu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twieled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dan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binkom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Mela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kif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ġie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jara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Il-</a:t>
            </a:r>
            <a:r>
              <a:rPr lang="en-US" sz="15500" dirty="0" err="1">
                <a:latin typeface="Times New Roman" pitchFamily="18" charset="0"/>
              </a:rPr>
              <a:t>ġenituri</a:t>
            </a:r>
            <a:r>
              <a:rPr lang="en-US" sz="15500" dirty="0">
                <a:latin typeface="Times New Roman" pitchFamily="18" charset="0"/>
              </a:rPr>
              <a:t> tiegħu </a:t>
            </a:r>
            <a:r>
              <a:rPr lang="en-US" sz="15500" dirty="0" err="1">
                <a:latin typeface="Times New Roman" pitchFamily="18" charset="0"/>
              </a:rPr>
              <a:t>wieġbu</a:t>
            </a:r>
            <a:r>
              <a:rPr lang="en-US" sz="15500" dirty="0">
                <a:latin typeface="Times New Roman" pitchFamily="18" charset="0"/>
              </a:rPr>
              <a:t> u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3098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qalulhom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dan hu t-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tifel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tagħna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li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twieled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kif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ġie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jara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dan ma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nafuhx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anqas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7220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fetaħlu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għajnejh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Staqsu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żmien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jitkellem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għalih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innifsu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r>
              <a:rPr lang="en-US" sz="15500" dirty="0">
                <a:latin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Il-</a:t>
            </a:r>
            <a:r>
              <a:rPr lang="en-US" sz="15500" dirty="0" err="1">
                <a:latin typeface="Times New Roman" pitchFamily="18" charset="0"/>
              </a:rPr>
              <a:t>ġenituri</a:t>
            </a:r>
            <a:r>
              <a:rPr lang="en-US" sz="15500" dirty="0">
                <a:latin typeface="Times New Roman" pitchFamily="18" charset="0"/>
              </a:rPr>
              <a:t> tiegħu </a:t>
            </a:r>
            <a:r>
              <a:rPr lang="en-US" sz="15500" dirty="0" err="1">
                <a:latin typeface="Times New Roman" pitchFamily="18" charset="0"/>
              </a:rPr>
              <a:t>wieġbu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971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hekk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għaliex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beżgħu</a:t>
            </a:r>
            <a:r>
              <a:rPr lang="en-US" sz="15500" dirty="0">
                <a:latin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mil-</a:t>
            </a:r>
            <a:r>
              <a:rPr lang="en-US" sz="15500" dirty="0" err="1">
                <a:latin typeface="Times New Roman" pitchFamily="18" charset="0"/>
              </a:rPr>
              <a:t>Lhud</a:t>
            </a:r>
            <a:r>
              <a:rPr lang="en-US" sz="15500" dirty="0">
                <a:latin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</a:rPr>
              <a:t>għax</a:t>
            </a:r>
            <a:r>
              <a:rPr lang="en-US" sz="15500" dirty="0">
                <a:latin typeface="Times New Roman" pitchFamily="18" charset="0"/>
              </a:rPr>
              <a:t> il-</a:t>
            </a:r>
            <a:r>
              <a:rPr lang="en-US" sz="15500" dirty="0" err="1">
                <a:latin typeface="Times New Roman" pitchFamily="18" charset="0"/>
              </a:rPr>
              <a:t>Lhud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kienu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ġa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ftiehmu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bejniethom</a:t>
            </a:r>
            <a:r>
              <a:rPr lang="en-US" sz="15500" dirty="0">
                <a:latin typeface="Times New Roman" pitchFamily="18" charset="0"/>
              </a:rPr>
              <a:t> li </a:t>
            </a:r>
            <a:r>
              <a:rPr lang="en-US" sz="15500" dirty="0" err="1">
                <a:latin typeface="Times New Roman" pitchFamily="18" charset="0"/>
              </a:rPr>
              <a:t>jekk</a:t>
            </a:r>
            <a:r>
              <a:rPr lang="en-US" sz="15500" dirty="0">
                <a:latin typeface="Times New Roman" pitchFamily="18" charset="0"/>
              </a:rPr>
              <a:t> xi </a:t>
            </a:r>
            <a:r>
              <a:rPr lang="en-US" sz="15500" dirty="0" err="1">
                <a:latin typeface="Times New Roman" pitchFamily="18" charset="0"/>
              </a:rPr>
              <a:t>ħadd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jistqarr</a:t>
            </a:r>
            <a:r>
              <a:rPr lang="en-US" sz="15500" dirty="0">
                <a:latin typeface="Times New Roman" pitchFamily="18" charset="0"/>
              </a:rPr>
              <a:t> li Ġesù hu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096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l-</a:t>
            </a:r>
            <a:r>
              <a:rPr lang="en-US" sz="15500" dirty="0" err="1">
                <a:latin typeface="Times New Roman" pitchFamily="18" charset="0"/>
              </a:rPr>
              <a:t>Messija</a:t>
            </a:r>
            <a:r>
              <a:rPr lang="en-US" sz="15500" dirty="0">
                <a:latin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</a:rPr>
              <a:t>isib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ruħu</a:t>
            </a:r>
            <a:r>
              <a:rPr lang="en-US" sz="15500" dirty="0">
                <a:latin typeface="Times New Roman" pitchFamily="18" charset="0"/>
              </a:rPr>
              <a:t> barra mis-</a:t>
            </a:r>
            <a:r>
              <a:rPr lang="en-US" sz="15500" dirty="0" err="1">
                <a:latin typeface="Times New Roman" pitchFamily="18" charset="0"/>
              </a:rPr>
              <a:t>sinagoga</a:t>
            </a:r>
            <a:r>
              <a:rPr lang="en-US" sz="15500" dirty="0">
                <a:latin typeface="Times New Roman" pitchFamily="18" charset="0"/>
              </a:rPr>
              <a:t>. Kien </a:t>
            </a:r>
            <a:r>
              <a:rPr lang="en-US" sz="15500" spc="-300" dirty="0" err="1">
                <a:latin typeface="Times New Roman" pitchFamily="18" charset="0"/>
              </a:rPr>
              <a:t>għalhekk</a:t>
            </a:r>
            <a:r>
              <a:rPr lang="en-US" sz="15500" spc="-300" dirty="0">
                <a:latin typeface="Times New Roman" pitchFamily="18" charset="0"/>
              </a:rPr>
              <a:t> li l-</a:t>
            </a:r>
            <a:r>
              <a:rPr lang="en-US" sz="15500" spc="-300" dirty="0" err="1">
                <a:latin typeface="Times New Roman" pitchFamily="18" charset="0"/>
              </a:rPr>
              <a:t>ġenituri</a:t>
            </a:r>
            <a:r>
              <a:rPr lang="en-US" sz="15500" spc="-300" dirty="0">
                <a:latin typeface="Times New Roman" pitchFamily="18" charset="0"/>
              </a:rPr>
              <a:t> </a:t>
            </a:r>
            <a:r>
              <a:rPr lang="en-US" sz="15500" spc="-300" dirty="0" err="1">
                <a:latin typeface="Times New Roman" pitchFamily="18" charset="0"/>
              </a:rPr>
              <a:t>wieġbu</a:t>
            </a:r>
            <a:r>
              <a:rPr lang="en-US" sz="15500" spc="-300" dirty="0">
                <a:latin typeface="Times New Roman" pitchFamily="18" charset="0"/>
              </a:rPr>
              <a:t>: </a:t>
            </a:r>
            <a:endParaRPr lang="mt-MT" sz="15500" spc="-3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Żmien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staqsu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1144242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619878"/>
            <a:ext cx="22719547" cy="736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Għal </a:t>
            </a:r>
            <a:r>
              <a:rPr lang="en-US" sz="15500" dirty="0" err="1">
                <a:latin typeface="Times New Roman" pitchFamily="18" charset="0"/>
              </a:rPr>
              <a:t>darb’oħra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reġgħu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bagħtu</a:t>
            </a:r>
            <a:r>
              <a:rPr lang="en-US" sz="15500" dirty="0">
                <a:latin typeface="Times New Roman" pitchFamily="18" charset="0"/>
              </a:rPr>
              <a:t> għal dak li kien </a:t>
            </a:r>
            <a:r>
              <a:rPr lang="en-US" sz="15500" dirty="0" err="1">
                <a:latin typeface="Times New Roman" pitchFamily="18" charset="0"/>
              </a:rPr>
              <a:t>agħma</a:t>
            </a:r>
            <a:r>
              <a:rPr lang="en-US" sz="15500" dirty="0">
                <a:latin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</a:rPr>
              <a:t>qalulu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659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Agħti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glorja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dan il-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bniedem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huwa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midneb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r>
              <a:rPr lang="en-US" sz="15500" b="1" i="1" dirty="0">
                <a:solidFill>
                  <a:srgbClr val="4F22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4F22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Dak </a:t>
            </a:r>
            <a:r>
              <a:rPr lang="en-US" sz="15500" dirty="0" err="1">
                <a:latin typeface="Times New Roman" pitchFamily="18" charset="0"/>
              </a:rPr>
              <a:t>weġibhom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hux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midneb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C90717D-866D-A730-607D-154574382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548148D2-0BD7-09EA-631C-03FA34A64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07" y="1274124"/>
            <a:ext cx="22826536" cy="1005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jien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nissaporti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fuqi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korla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tiegħu,</a:t>
            </a:r>
            <a:r>
              <a:rPr lang="mt-MT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ma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jaqta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endParaRPr lang="mt-MT" altLang="en-US" sz="1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kawża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tiegħi u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jagħmel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ħaqq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miegħi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mt-MT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72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1539" y="1428038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nafx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Ħaġa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waħda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li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kont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qiegħed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nara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Qalulu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574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427244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“Imma hu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x’għamillek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Kif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fetaħhomlok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għajnejk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U hu </a:t>
            </a:r>
            <a:r>
              <a:rPr lang="en-US" sz="15500" dirty="0" err="1">
                <a:latin typeface="Times New Roman" pitchFamily="18" charset="0"/>
              </a:rPr>
              <a:t>weġibhom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8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għedtilkom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ma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smajtux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 Xi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tridu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tisimgħu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iżjed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Jaqaw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tridu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ukoll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issiru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dixxipli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tiegħu?”.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984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dirty="0">
                <a:latin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</a:rPr>
              <a:t>qabdu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jgħajruh</a:t>
            </a:r>
            <a:r>
              <a:rPr lang="en-US" sz="15500" dirty="0">
                <a:latin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</a:rPr>
              <a:t>qalulu</a:t>
            </a:r>
            <a:r>
              <a:rPr lang="en-US" sz="15500" dirty="0">
                <a:latin typeface="Times New Roman" pitchFamily="18" charset="0"/>
              </a:rPr>
              <a:t>: 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“Dak int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dixxiplu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tiegħu!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Mosè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dixxipli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Mosè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kellmu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sz="15500" dirty="0">
              <a:solidFill>
                <a:srgbClr val="36174D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5918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427244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dan ma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nafux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fejn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hu!”.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Weġibhom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ir</a:t>
            </a:r>
            <a:r>
              <a:rPr lang="en-US" sz="15500" dirty="0">
                <a:latin typeface="Times New Roman" pitchFamily="18" charset="0"/>
              </a:rPr>
              <a:t>-raġel u </a:t>
            </a:r>
            <a:r>
              <a:rPr lang="en-US" sz="15500" dirty="0" err="1">
                <a:latin typeface="Times New Roman" pitchFamily="18" charset="0"/>
              </a:rPr>
              <a:t>qalilhom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3542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Sewwa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 Hawn qiegħed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għaġeb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li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tafux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fejn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inqala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’, u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madankollu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fetaħli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għajnejja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146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Aħna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mhux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se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jisma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lill-midinbin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iżda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mbagħad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wieħed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ikun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iqim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jagħmel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ir-rieda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dan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7559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jisimgħu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Qatt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fid-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dinja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nstema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li xi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ħadd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fetaħ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wieħed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mit-twelid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Li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kieku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dan ma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kienx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ġej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mingħand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9533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xejn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kien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ikollu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ħila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jagħmel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r>
              <a:rPr lang="en-US" sz="15500" dirty="0">
                <a:latin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Imbagħad </a:t>
            </a:r>
            <a:r>
              <a:rPr lang="en-US" sz="15500" dirty="0" err="1">
                <a:latin typeface="Times New Roman" pitchFamily="18" charset="0"/>
              </a:rPr>
              <a:t>qabżu</a:t>
            </a:r>
            <a:r>
              <a:rPr lang="en-US" sz="15500" dirty="0">
                <a:latin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</a:rPr>
              <a:t>qalulu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“Int se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tgħallem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lilna, int li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twelidt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dnubiet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waħdek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974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</a:rPr>
              <a:t>keċċewh</a:t>
            </a:r>
            <a:r>
              <a:rPr lang="en-US" sz="15500" dirty="0">
                <a:latin typeface="Times New Roman" pitchFamily="18" charset="0"/>
              </a:rPr>
              <a:t> ’il barra.</a:t>
            </a:r>
          </a:p>
          <a:p>
            <a:pPr algn="ctr">
              <a:defRPr/>
            </a:pPr>
            <a:r>
              <a:rPr lang="en-US" sz="15500" dirty="0">
                <a:latin typeface="Times New Roman" pitchFamily="18" charset="0"/>
              </a:rPr>
              <a:t>Ġesù </a:t>
            </a:r>
            <a:r>
              <a:rPr lang="en-US" sz="15500" dirty="0" err="1">
                <a:latin typeface="Times New Roman" pitchFamily="18" charset="0"/>
              </a:rPr>
              <a:t>sama</a:t>
            </a:r>
            <a:r>
              <a:rPr lang="en-US" sz="15500" dirty="0">
                <a:latin typeface="Times New Roman" pitchFamily="18" charset="0"/>
              </a:rPr>
              <a:t>’ li </a:t>
            </a:r>
            <a:r>
              <a:rPr lang="en-US" sz="15500" dirty="0" err="1">
                <a:latin typeface="Times New Roman" pitchFamily="18" charset="0"/>
              </a:rPr>
              <a:t>keċċewh</a:t>
            </a:r>
            <a:r>
              <a:rPr lang="en-US" sz="15500" dirty="0">
                <a:latin typeface="Times New Roman" pitchFamily="18" charset="0"/>
              </a:rPr>
              <a:t> ’il barra; </a:t>
            </a:r>
            <a:r>
              <a:rPr lang="en-US" sz="15500" dirty="0" err="1">
                <a:latin typeface="Times New Roman" pitchFamily="18" charset="0"/>
              </a:rPr>
              <a:t>sabu</a:t>
            </a:r>
            <a:r>
              <a:rPr lang="en-US" sz="15500" dirty="0">
                <a:latin typeface="Times New Roman" pitchFamily="18" charset="0"/>
              </a:rPr>
              <a:t> u qallu: 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Temmen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f’Bin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bniedem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3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81815AC-61BD-2215-A3D3-B7FBB025B7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6F6DCC33-18CE-E640-759B-A61F9510F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07" y="2504436"/>
            <a:ext cx="22826536" cy="7591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imbagħad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joħroġni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għad-dawl</a:t>
            </a:r>
            <a:r>
              <a:rPr lang="mt-MT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ħa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għemejjel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sewwa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tiegħu.</a:t>
            </a:r>
          </a:p>
        </p:txBody>
      </p:sp>
    </p:spTree>
    <p:extLst>
      <p:ext uri="{BB962C8B-B14F-4D97-AF65-F5344CB8AC3E}">
        <p14:creationId xmlns:p14="http://schemas.microsoft.com/office/powerpoint/2010/main" val="13363883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427244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Dak </a:t>
            </a:r>
            <a:r>
              <a:rPr lang="en-US" sz="15500" dirty="0" err="1">
                <a:latin typeface="Times New Roman" pitchFamily="18" charset="0"/>
              </a:rPr>
              <a:t>wieġeb</a:t>
            </a:r>
            <a:r>
              <a:rPr lang="en-US" sz="15500" dirty="0">
                <a:latin typeface="Times New Roman" pitchFamily="18" charset="0"/>
              </a:rPr>
              <a:t> u qallu: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“Min hu,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biex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nemmen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fih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Qallu Ġesù: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2215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Mhux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biss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rajtu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huwa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dak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stess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qiegħed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ikellmek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Qallu: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Nemmen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999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1539" y="2619878"/>
            <a:ext cx="22719547" cy="736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</a:rPr>
              <a:t>nxteħet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għarkubbtejh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quddiemu</a:t>
            </a:r>
            <a:r>
              <a:rPr lang="en-US" sz="15500" dirty="0">
                <a:latin typeface="Times New Roman" pitchFamily="18" charset="0"/>
              </a:rPr>
              <a:t>. Imbagħad Ġesù </a:t>
            </a:r>
            <a:r>
              <a:rPr lang="en-US" sz="15500" dirty="0" err="1">
                <a:latin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7723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1539" y="1427244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ġejt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dinja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biex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nagħmel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ħaqq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biex min ma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jarax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isir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jara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min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jara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jagħma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8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26902"/>
            <a:ext cx="22719547" cy="121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>
                <a:latin typeface="Times New Roman" pitchFamily="18" charset="0"/>
              </a:rPr>
              <a:t>Xi </a:t>
            </a:r>
            <a:r>
              <a:rPr lang="en-US" sz="15500" dirty="0" err="1">
                <a:latin typeface="Times New Roman" pitchFamily="18" charset="0"/>
              </a:rPr>
              <a:t>wħud</a:t>
            </a:r>
            <a:r>
              <a:rPr lang="en-US" sz="15500" dirty="0">
                <a:latin typeface="Times New Roman" pitchFamily="18" charset="0"/>
              </a:rPr>
              <a:t> mill-</a:t>
            </a:r>
            <a:r>
              <a:rPr lang="en-US" sz="15500" dirty="0" err="1">
                <a:latin typeface="Times New Roman" pitchFamily="18" charset="0"/>
              </a:rPr>
              <a:t>Fariżej</a:t>
            </a:r>
            <a:r>
              <a:rPr lang="en-US" sz="15500" dirty="0">
                <a:latin typeface="Times New Roman" pitchFamily="18" charset="0"/>
              </a:rPr>
              <a:t> li </a:t>
            </a:r>
            <a:r>
              <a:rPr lang="en-US" sz="15500" dirty="0" err="1">
                <a:latin typeface="Times New Roman" pitchFamily="18" charset="0"/>
              </a:rPr>
              <a:t>kienu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hemm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madwaru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semgħuh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jgħid</a:t>
            </a:r>
            <a:r>
              <a:rPr lang="en-US" sz="15500" dirty="0">
                <a:latin typeface="Times New Roman" pitchFamily="18" charset="0"/>
              </a:rPr>
              <a:t> dan u </a:t>
            </a:r>
            <a:r>
              <a:rPr lang="en-US" sz="15500" dirty="0" err="1">
                <a:latin typeface="Times New Roman" pitchFamily="18" charset="0"/>
              </a:rPr>
              <a:t>staqsewh</a:t>
            </a:r>
            <a:r>
              <a:rPr lang="en-US" sz="15500" dirty="0">
                <a:latin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solidFill>
                  <a:srgbClr val="4F22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4F22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Aħna</a:t>
            </a:r>
            <a:r>
              <a:rPr lang="en-US" sz="15500" b="1" i="1" dirty="0">
                <a:solidFill>
                  <a:srgbClr val="4F22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4F22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wkoll</a:t>
            </a:r>
            <a:r>
              <a:rPr lang="en-US" sz="15500" b="1" i="1" dirty="0">
                <a:solidFill>
                  <a:srgbClr val="4F22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4F22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għomja</a:t>
            </a:r>
            <a:r>
              <a:rPr lang="en-US" sz="15500" b="1" i="1" dirty="0">
                <a:solidFill>
                  <a:srgbClr val="4F22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?”. </a:t>
            </a:r>
            <a:endParaRPr 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4643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427244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5500" dirty="0" err="1">
                <a:latin typeface="Times New Roman" pitchFamily="18" charset="0"/>
              </a:rPr>
              <a:t>Weġibhom</a:t>
            </a:r>
            <a:r>
              <a:rPr lang="en-US" sz="15500" dirty="0">
                <a:latin typeface="Times New Roman" pitchFamily="18" charset="0"/>
              </a:rPr>
              <a:t> Ġesù: </a:t>
            </a:r>
            <a:endParaRPr lang="mt-MT" sz="155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“Li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kieku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kontu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għomja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ma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kontux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tkunu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ħatja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dnub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510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676874" y="1428038"/>
            <a:ext cx="22719547" cy="974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qegħdin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tgħidu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Aħna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naraw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,” mela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dnub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tagħkom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għadu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3857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979" y="6072496"/>
            <a:ext cx="408915" cy="48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48" tIns="101225" rIns="202448" bIns="10122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3614253"/>
            <a:ext cx="23399750" cy="497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48" tIns="101225" rIns="202448" bIns="101225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R:/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ifħir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4030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72525" y="3736336"/>
            <a:ext cx="21054700" cy="512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Il-Kelma tal-Mulej</a:t>
            </a:r>
            <a:br>
              <a:rPr lang="mt-MT" sz="16000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R/. Irroddu ħajr lil Alla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0978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646647" y="4299787"/>
            <a:ext cx="22106456" cy="5128852"/>
          </a:xfrm>
          <a:prstGeom prst="rect">
            <a:avLst/>
          </a:prstGeom>
          <a:noFill/>
          <a:ln>
            <a:noFill/>
          </a:ln>
          <a:effectLst>
            <a:outerShdw blurRad="114300" dist="114300" dir="4920000" algn="ctr" rotWithShape="0">
              <a:schemeClr val="bg1">
                <a:alpha val="7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Il-Mulej id-dawl u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4276" name="Text Box 12"/>
          <p:cNvSpPr txBox="1">
            <a:spLocks noChangeArrowheads="1"/>
          </p:cNvSpPr>
          <p:nvPr/>
        </p:nvSpPr>
        <p:spPr bwMode="auto">
          <a:xfrm>
            <a:off x="970683" y="971402"/>
            <a:ext cx="19155862" cy="266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defRPr sz="5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altese Times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altese Times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altese Times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mt-MT" alt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 Responsorjali </a:t>
            </a:r>
            <a:endParaRPr lang="en-GB" alt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2611" y="2504436"/>
            <a:ext cx="22754528" cy="7591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Il-Mulej id-dawl u </a:t>
            </a:r>
            <a:endParaRPr lang="mt-MT" altLang="en-US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salvazzjoni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tiegħi;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minn min għandi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nibża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’?</a:t>
            </a:r>
          </a:p>
        </p:txBody>
      </p:sp>
    </p:spTree>
    <p:extLst>
      <p:ext uri="{BB962C8B-B14F-4D97-AF65-F5344CB8AC3E}">
        <p14:creationId xmlns:p14="http://schemas.microsoft.com/office/powerpoint/2010/main" val="171044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1179</Words>
  <Application>Microsoft Office PowerPoint</Application>
  <PresentationFormat>Custom</PresentationFormat>
  <Paragraphs>194</Paragraphs>
  <Slides>68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68</vt:i4>
      </vt:variant>
    </vt:vector>
  </HeadingPairs>
  <TitlesOfParts>
    <vt:vector size="75" baseType="lpstr">
      <vt:lpstr>Arial</vt:lpstr>
      <vt:lpstr>Calibri</vt:lpstr>
      <vt:lpstr>Franklin Gothic Book</vt:lpstr>
      <vt:lpstr>Times New Roman</vt:lpstr>
      <vt:lpstr>Office Theme</vt:lpstr>
      <vt:lpstr>7_Default Design</vt:lpstr>
      <vt:lpstr>Theme2</vt:lpstr>
      <vt:lpstr>PowerPoint Presentation</vt:lpstr>
      <vt:lpstr>Qari mill-Ktieb  tal-Profeta Mikea  Mikea 7, 7-9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Qari mill-ktieb tal-Eżodu  Eżodu 1,8-14. 22</dc:title>
  <dc:creator>Alfred Carauana</dc:creator>
  <cp:lastModifiedBy>Alfred Caruan a</cp:lastModifiedBy>
  <cp:revision>30</cp:revision>
  <dcterms:created xsi:type="dcterms:W3CDTF">2015-02-09T14:36:37Z</dcterms:created>
  <dcterms:modified xsi:type="dcterms:W3CDTF">2024-02-09T05:46:18Z</dcterms:modified>
</cp:coreProperties>
</file>