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24" r:id="rId4"/>
    <p:sldMasterId id="2147483936" r:id="rId5"/>
    <p:sldMasterId id="2147483948" r:id="rId6"/>
    <p:sldMasterId id="2147483960" r:id="rId7"/>
    <p:sldMasterId id="2147483972" r:id="rId8"/>
    <p:sldMasterId id="2147483984" r:id="rId9"/>
  </p:sldMasterIdLst>
  <p:notesMasterIdLst>
    <p:notesMasterId r:id="rId70"/>
  </p:notesMasterIdLst>
  <p:sldIdLst>
    <p:sldId id="474" r:id="rId10"/>
    <p:sldId id="292" r:id="rId11"/>
    <p:sldId id="258" r:id="rId12"/>
    <p:sldId id="711" r:id="rId13"/>
    <p:sldId id="712" r:id="rId14"/>
    <p:sldId id="713" r:id="rId15"/>
    <p:sldId id="714" r:id="rId16"/>
    <p:sldId id="715" r:id="rId17"/>
    <p:sldId id="716" r:id="rId18"/>
    <p:sldId id="717" r:id="rId19"/>
    <p:sldId id="718" r:id="rId20"/>
    <p:sldId id="719" r:id="rId21"/>
    <p:sldId id="720" r:id="rId22"/>
    <p:sldId id="721" r:id="rId23"/>
    <p:sldId id="722" r:id="rId24"/>
    <p:sldId id="293" r:id="rId25"/>
    <p:sldId id="294" r:id="rId26"/>
    <p:sldId id="684" r:id="rId27"/>
    <p:sldId id="723" r:id="rId28"/>
    <p:sldId id="287" r:id="rId29"/>
    <p:sldId id="274" r:id="rId30"/>
    <p:sldId id="724" r:id="rId31"/>
    <p:sldId id="288" r:id="rId32"/>
    <p:sldId id="315" r:id="rId33"/>
    <p:sldId id="725" r:id="rId34"/>
    <p:sldId id="316" r:id="rId35"/>
    <p:sldId id="688" r:id="rId36"/>
    <p:sldId id="689" r:id="rId37"/>
    <p:sldId id="726" r:id="rId38"/>
    <p:sldId id="727" r:id="rId39"/>
    <p:sldId id="710" r:id="rId40"/>
    <p:sldId id="621" r:id="rId41"/>
    <p:sldId id="295" r:id="rId42"/>
    <p:sldId id="728" r:id="rId43"/>
    <p:sldId id="656" r:id="rId44"/>
    <p:sldId id="296" r:id="rId45"/>
    <p:sldId id="277" r:id="rId46"/>
    <p:sldId id="729" r:id="rId47"/>
    <p:sldId id="730" r:id="rId48"/>
    <p:sldId id="731" r:id="rId49"/>
    <p:sldId id="732" r:id="rId50"/>
    <p:sldId id="733" r:id="rId51"/>
    <p:sldId id="734" r:id="rId52"/>
    <p:sldId id="735" r:id="rId53"/>
    <p:sldId id="736" r:id="rId54"/>
    <p:sldId id="738" r:id="rId55"/>
    <p:sldId id="739" r:id="rId56"/>
    <p:sldId id="297" r:id="rId57"/>
    <p:sldId id="299" r:id="rId58"/>
    <p:sldId id="1073" r:id="rId59"/>
    <p:sldId id="1074" r:id="rId60"/>
    <p:sldId id="1075" r:id="rId61"/>
    <p:sldId id="1076" r:id="rId62"/>
    <p:sldId id="1077" r:id="rId63"/>
    <p:sldId id="1078" r:id="rId64"/>
    <p:sldId id="1079" r:id="rId65"/>
    <p:sldId id="1080" r:id="rId66"/>
    <p:sldId id="1081" r:id="rId67"/>
    <p:sldId id="1082" r:id="rId68"/>
    <p:sldId id="1083" r:id="rId69"/>
  </p:sldIdLst>
  <p:sldSz cx="23399750" cy="12599988"/>
  <p:notesSz cx="6858000" cy="9144000"/>
  <p:embeddedFontLst>
    <p:embeddedFont>
      <p:font typeface="Consolas" panose="020B0609020204030204" pitchFamily="49" charset="0"/>
      <p:regular r:id="rId71"/>
      <p:bold r:id="rId72"/>
      <p:italic r:id="rId73"/>
      <p:boldItalic r:id="rId74"/>
    </p:embeddedFont>
    <p:embeddedFont>
      <p:font typeface="Corbel" panose="020B0503020204020204" pitchFamily="34" charset="0"/>
      <p:regular r:id="rId75"/>
      <p:bold r:id="rId76"/>
      <p:italic r:id="rId77"/>
      <p:boldItalic r:id="rId78"/>
    </p:embeddedFont>
    <p:embeddedFont>
      <p:font typeface="Franklin Gothic Book" panose="020B0503020102020204" pitchFamily="34" charset="0"/>
      <p:regular r:id="rId79"/>
      <p:italic r:id="rId80"/>
    </p:embeddedFont>
    <p:embeddedFont>
      <p:font typeface="Maltese Times Roman" panose="02027200000000000000"/>
      <p:regular r:id="rId81"/>
      <p:bold r:id="rId82"/>
      <p:italic r:id="rId83"/>
      <p:boldItalic r:id="rId84"/>
    </p:embeddedFont>
    <p:embeddedFont>
      <p:font typeface="Wingdings 2" panose="05020102010507070707" pitchFamily="18" charset="2"/>
      <p:regular r:id="rId85"/>
    </p:embeddedFont>
    <p:embeddedFont>
      <p:font typeface="Wingdings 3" panose="05040102010807070707" pitchFamily="18" charset="2"/>
      <p:regular r:id="rId8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2"/>
    <a:srgbClr val="003300"/>
    <a:srgbClr val="271137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04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font" Target="fonts/font14.fntdata"/><Relationship Id="rId89" Type="http://schemas.openxmlformats.org/officeDocument/2006/relationships/theme" Target="theme/theme1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font" Target="fonts/font7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font" Target="fonts/font6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presProps" Target="presProps.xml"/><Relationship Id="rId61" Type="http://schemas.openxmlformats.org/officeDocument/2006/relationships/slide" Target="slides/slide52.xml"/><Relationship Id="rId82" Type="http://schemas.openxmlformats.org/officeDocument/2006/relationships/font" Target="fonts/font12.fntdata"/><Relationship Id="rId1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0" dirty="0"/>
              <a:t>1/1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0FA58-8F7B-44F7-9231-726B54F7DBB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11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89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33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2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7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5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73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0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6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628B-5C1A-453A-B5E8-6ACF2525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8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9F70-1007-45AC-9EA2-8825E6A8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6CFC-AA76-4630-8095-0EA9C2C1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6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6BA-2706-423F-ADA5-3031FA11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01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1D4-4DD9-40CA-9E61-856D2A57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8E1-1299-4BF9-B5F9-5408AC11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1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901F-9289-484A-B1DB-FF77BBEA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24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5CA-2BB8-4FE0-A117-823653C5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87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AB2E-1202-4342-A3F0-B45FC881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4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2FB8-AC99-4523-ADBB-C6E8542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3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8BD6-CB40-4E27-9822-D9FF8726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2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5794C-A2DF-414C-B3C2-1091F635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gust 6, 2023: Feast of the Transfiguration of the Lord | National  Catholic Reporter">
            <a:extLst>
              <a:ext uri="{FF2B5EF4-FFF2-40B4-BE49-F238E27FC236}">
                <a16:creationId xmlns:a16="http://schemas.microsoft.com/office/drawing/2014/main" id="{0B8BBE6C-83EC-7869-5878-69F62928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0"/>
            <a:ext cx="16795786" cy="125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437489" y="-2789049"/>
            <a:ext cx="41908666" cy="2290600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</a:pPr>
            <a:br>
              <a:rPr lang="nn-NO" sz="21557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mt-MT" sz="21557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GB" sz="19598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805B6-8008-3522-9A67-CD809546E64A}"/>
              </a:ext>
            </a:extLst>
          </p:cNvPr>
          <p:cNvSpPr txBox="1"/>
          <p:nvPr/>
        </p:nvSpPr>
        <p:spPr>
          <a:xfrm>
            <a:off x="16795786" y="868531"/>
            <a:ext cx="6589077" cy="1086451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mt-MT" sz="140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 hu </a:t>
            </a:r>
          </a:p>
          <a:p>
            <a:pPr algn="ctr"/>
            <a:r>
              <a:rPr lang="mt-MT" sz="140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Ibni </a:t>
            </a:r>
          </a:p>
          <a:p>
            <a:pPr algn="ctr"/>
            <a:r>
              <a:rPr lang="mt-MT" sz="140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l-għażiż, isimgħu </a:t>
            </a:r>
          </a:p>
          <a:p>
            <a:pPr algn="ctr"/>
            <a:r>
              <a:rPr lang="mt-MT" sz="140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lilu</a:t>
            </a:r>
          </a:p>
        </p:txBody>
      </p:sp>
    </p:spTree>
    <p:extLst>
      <p:ext uri="{BB962C8B-B14F-4D97-AF65-F5344CB8AC3E}">
        <p14:creationId xmlns:p14="http://schemas.microsoft.com/office/powerpoint/2010/main" val="167780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Abraham </a:t>
            </a:r>
            <a:r>
              <a:rPr lang="en-US" altLang="en-US" sz="16000" dirty="0" err="1">
                <a:latin typeface="Times New Roman" pitchFamily="18" charset="0"/>
              </a:rPr>
              <a:t>rafa</a:t>
            </a:r>
            <a:r>
              <a:rPr lang="en-US" altLang="en-US" sz="16000" dirty="0">
                <a:latin typeface="Times New Roman" pitchFamily="18" charset="0"/>
              </a:rPr>
              <a:t>’ </a:t>
            </a:r>
            <a:r>
              <a:rPr lang="en-US" altLang="en-US" sz="16000" dirty="0" err="1">
                <a:latin typeface="Times New Roman" pitchFamily="18" charset="0"/>
              </a:rPr>
              <a:t>għajnejh</a:t>
            </a:r>
            <a:r>
              <a:rPr lang="en-US" altLang="en-US" sz="16000" dirty="0">
                <a:latin typeface="Times New Roman" pitchFamily="18" charset="0"/>
              </a:rPr>
              <a:t>, ta </a:t>
            </a:r>
            <a:r>
              <a:rPr lang="en-US" altLang="en-US" sz="16000" dirty="0" err="1">
                <a:latin typeface="Times New Roman" pitchFamily="18" charset="0"/>
              </a:rPr>
              <a:t>ħarsa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madwaru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ra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muntun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warajh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maqbud</a:t>
            </a:r>
            <a:r>
              <a:rPr lang="en-US" altLang="en-US" sz="16000" dirty="0">
                <a:latin typeface="Times New Roman" pitchFamily="18" charset="0"/>
              </a:rPr>
              <a:t> minn </a:t>
            </a:r>
            <a:r>
              <a:rPr lang="en-US" altLang="en-US" sz="16000" dirty="0" err="1">
                <a:latin typeface="Times New Roman" pitchFamily="18" charset="0"/>
              </a:rPr>
              <a:t>qrunu</a:t>
            </a:r>
            <a:r>
              <a:rPr lang="en-US" altLang="en-US" sz="16000" dirty="0">
                <a:latin typeface="Times New Roman" pitchFamily="18" charset="0"/>
              </a:rPr>
              <a:t> fil-</a:t>
            </a:r>
            <a:r>
              <a:rPr lang="en-US" altLang="en-US" sz="16000" dirty="0" err="1">
                <a:latin typeface="Times New Roman" pitchFamily="18" charset="0"/>
              </a:rPr>
              <a:t>friegħi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6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Abraham mar u </a:t>
            </a:r>
            <a:r>
              <a:rPr lang="en-US" altLang="en-US" sz="16000" dirty="0" err="1">
                <a:latin typeface="Times New Roman" pitchFamily="18" charset="0"/>
              </a:rPr>
              <a:t>qabad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muntun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offrieh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b’sagrifiċċju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ħruq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minflok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ibnu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2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għat-tieni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darba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anġlu</a:t>
            </a:r>
            <a:r>
              <a:rPr lang="en-US" altLang="en-US" sz="16000" dirty="0">
                <a:latin typeface="Times New Roman" pitchFamily="18" charset="0"/>
              </a:rPr>
              <a:t> tal-Mulej </a:t>
            </a:r>
            <a:r>
              <a:rPr lang="en-US" altLang="en-US" sz="16000" dirty="0" err="1">
                <a:latin typeface="Times New Roman" pitchFamily="18" charset="0"/>
              </a:rPr>
              <a:t>sejjaħ</a:t>
            </a:r>
            <a:r>
              <a:rPr lang="en-US" altLang="en-US" sz="16000" dirty="0">
                <a:latin typeface="Times New Roman" pitchFamily="18" charset="0"/>
              </a:rPr>
              <a:t> lil Abraham mis-</a:t>
            </a:r>
            <a:r>
              <a:rPr lang="en-US" altLang="en-US" sz="16000" dirty="0" err="1">
                <a:latin typeface="Times New Roman" pitchFamily="18" charset="0"/>
              </a:rPr>
              <a:t>smewwiet</a:t>
            </a:r>
            <a:r>
              <a:rPr lang="en-US" altLang="en-US" sz="16000" dirty="0">
                <a:latin typeface="Times New Roman" pitchFamily="18" charset="0"/>
              </a:rPr>
              <a:t> u qallu: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7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Naħlef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 –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ladarba int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 din, u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ċaħħadtnix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il-waħdieni,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1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inbierkek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żgur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nkattarlek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bħall-kwiekeb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tas-sema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bħar-ramel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f’xatt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baħar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12408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għad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jiret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bwieb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għedewwa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jitbierku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b’nislek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 tal-art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kelmti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25481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736362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4931842"/>
            <a:ext cx="22106456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nimxi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il-Mulej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ħajjin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2504461"/>
            <a:ext cx="2204845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Bqajt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imqar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meta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imdejjaq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ħafna!”.</a:t>
            </a:r>
          </a:p>
        </p:txBody>
      </p:sp>
    </p:spTree>
    <p:extLst>
      <p:ext uri="{BB962C8B-B14F-4D97-AF65-F5344CB8AC3E}">
        <p14:creationId xmlns:p14="http://schemas.microsoft.com/office/powerpoint/2010/main" val="393031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331442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Għażiża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303769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19499"/>
            <a:ext cx="20609135" cy="6562577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mt-MT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tal-Ġenesi</a:t>
            </a:r>
            <a:b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Ġen 22:1-2,9a,10-13,15-18</a:t>
            </a:r>
            <a:br>
              <a:rPr lang="en-GB" sz="1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3763430"/>
            <a:ext cx="2232248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nimxi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il-Mulej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ħajjin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73355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Iva, Mulej,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 bin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73355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ħallejtli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irbit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noffri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sagrifiċċju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radd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insejjaħ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063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3762850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nimxi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il-Mulej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ħajjin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73355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Intemm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-Mulej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wegħdiet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kollu,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3735568"/>
            <a:ext cx="22034448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btieħi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dar il-Mulej,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nofsok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Ġerusalemm!</a:t>
            </a:r>
          </a:p>
        </p:txBody>
      </p:sp>
    </p:spTree>
    <p:extLst>
      <p:ext uri="{BB962C8B-B14F-4D97-AF65-F5344CB8AC3E}">
        <p14:creationId xmlns:p14="http://schemas.microsoft.com/office/powerpoint/2010/main" val="341894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779714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nimxi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il-Mulej 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fr-FR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ħajjin</a:t>
            </a:r>
            <a:r>
              <a:rPr lang="fr-F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502631" y="1780220"/>
            <a:ext cx="22394488" cy="9041135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  <a:br>
              <a:rPr lang="mt-MT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>
                <a:solidFill>
                  <a:srgbClr val="00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altLang="en-US" sz="16000" b="1" dirty="0" err="1">
                <a:solidFill>
                  <a:srgbClr val="00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altLang="en-US" sz="16000" b="1" dirty="0">
                <a:solidFill>
                  <a:srgbClr val="00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6000" b="1" dirty="0">
                <a:solidFill>
                  <a:srgbClr val="00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lir-Rumani</a:t>
            </a:r>
            <a:b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Rum 8:31b-34</a:t>
            </a:r>
            <a:br>
              <a:rPr lang="en-GB" sz="1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365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Ħuti, jekk Alla hu magħna min </a:t>
            </a:r>
            <a:r>
              <a:rPr lang="en-US" altLang="en-US" sz="16000" dirty="0" err="1">
                <a:latin typeface="Times New Roman" pitchFamily="18" charset="0"/>
              </a:rPr>
              <a:t>jista</a:t>
            </a:r>
            <a:r>
              <a:rPr lang="en-US" altLang="en-US" sz="16000" dirty="0">
                <a:latin typeface="Times New Roman" pitchFamily="18" charset="0"/>
              </a:rPr>
              <a:t>’ jkun </a:t>
            </a:r>
            <a:r>
              <a:rPr lang="en-US" altLang="en-US" sz="16000" dirty="0" err="1">
                <a:latin typeface="Times New Roman" pitchFamily="18" charset="0"/>
              </a:rPr>
              <a:t>kontra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tagħna</a:t>
            </a:r>
            <a:r>
              <a:rPr lang="en-US" altLang="en-US" sz="16000" dirty="0">
                <a:latin typeface="Times New Roman" pitchFamily="18" charset="0"/>
              </a:rPr>
              <a:t>? Hu, li </a:t>
            </a:r>
            <a:r>
              <a:rPr lang="en-US" altLang="en-US" sz="16000" dirty="0" err="1">
                <a:latin typeface="Times New Roman" pitchFamily="18" charset="0"/>
              </a:rPr>
              <a:t>lanqas</a:t>
            </a:r>
            <a:r>
              <a:rPr lang="en-US" altLang="en-US" sz="16000" dirty="0">
                <a:latin typeface="Times New Roman" pitchFamily="18" charset="0"/>
              </a:rPr>
              <a:t> lil Ibnu </a:t>
            </a:r>
            <a:r>
              <a:rPr lang="en-US" altLang="en-US" sz="16000" dirty="0" err="1">
                <a:latin typeface="Times New Roman" pitchFamily="18" charset="0"/>
              </a:rPr>
              <a:t>stess</a:t>
            </a:r>
            <a:r>
              <a:rPr lang="en-US" altLang="en-US" sz="16000" dirty="0">
                <a:latin typeface="Times New Roman" pitchFamily="18" charset="0"/>
              </a:rPr>
              <a:t> ma </a:t>
            </a:r>
            <a:r>
              <a:rPr lang="en-US" altLang="en-US" sz="16000" dirty="0" err="1">
                <a:latin typeface="Times New Roman" pitchFamily="18" charset="0"/>
              </a:rPr>
              <a:t>ħafirha</a:t>
            </a:r>
            <a:r>
              <a:rPr lang="en-US" altLang="en-US" sz="16000" dirty="0">
                <a:latin typeface="Times New Roman" pitchFamily="18" charset="0"/>
              </a:rPr>
              <a:t>, imma </a:t>
            </a:r>
            <a:r>
              <a:rPr lang="en-US" altLang="en-US" sz="16000" dirty="0" err="1">
                <a:latin typeface="Times New Roman" pitchFamily="18" charset="0"/>
              </a:rPr>
              <a:t>tah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għalina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lkoll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41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kif ma </a:t>
            </a:r>
            <a:r>
              <a:rPr lang="en-US" altLang="en-US" sz="16000" dirty="0" err="1">
                <a:latin typeface="Times New Roman" pitchFamily="18" charset="0"/>
              </a:rPr>
              <a:t>jagħtiniex</a:t>
            </a:r>
            <a:r>
              <a:rPr lang="en-US" altLang="en-US" sz="16000" dirty="0">
                <a:latin typeface="Times New Roman" pitchFamily="18" charset="0"/>
              </a:rPr>
              <a:t> ukoll </a:t>
            </a:r>
            <a:r>
              <a:rPr lang="en-US" altLang="en-US" sz="16000" dirty="0" err="1">
                <a:latin typeface="Times New Roman" pitchFamily="18" charset="0"/>
              </a:rPr>
              <a:t>kollox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miegħu</a:t>
            </a:r>
            <a:r>
              <a:rPr lang="en-US" altLang="en-US" sz="16000" dirty="0">
                <a:latin typeface="Times New Roman" pitchFamily="18" charset="0"/>
              </a:rPr>
              <a:t>? Min se </a:t>
            </a:r>
            <a:r>
              <a:rPr lang="en-US" altLang="en-US" sz="16000" dirty="0" err="1">
                <a:latin typeface="Times New Roman" pitchFamily="18" charset="0"/>
              </a:rPr>
              <a:t>jakkuża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magħżulin</a:t>
            </a:r>
            <a:r>
              <a:rPr lang="en-US" altLang="en-US" sz="16000" dirty="0">
                <a:latin typeface="Times New Roman" pitchFamily="18" charset="0"/>
              </a:rPr>
              <a:t> ta’ Alla? Alla </a:t>
            </a:r>
            <a:r>
              <a:rPr lang="en-US" altLang="en-US" sz="16000" dirty="0" err="1">
                <a:latin typeface="Times New Roman" pitchFamily="18" charset="0"/>
              </a:rPr>
              <a:t>stess</a:t>
            </a:r>
            <a:r>
              <a:rPr lang="en-US" altLang="en-US" sz="16000" dirty="0">
                <a:latin typeface="Times New Roman" pitchFamily="18" charset="0"/>
              </a:rPr>
              <a:t> hu dak li </a:t>
            </a:r>
            <a:r>
              <a:rPr lang="en-US" altLang="en-US" sz="16000" dirty="0" err="1">
                <a:latin typeface="Times New Roman" pitchFamily="18" charset="0"/>
              </a:rPr>
              <a:t>jiġġustifikahom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3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F’dak </a:t>
            </a:r>
            <a:r>
              <a:rPr lang="en-US" altLang="en-US" sz="16000" dirty="0" err="1">
                <a:latin typeface="Times New Roman" pitchFamily="18" charset="0"/>
              </a:rPr>
              <a:t>iż-żmien</a:t>
            </a:r>
            <a:r>
              <a:rPr lang="en-US" altLang="en-US" sz="16000" dirty="0">
                <a:latin typeface="Times New Roman" pitchFamily="18" charset="0"/>
              </a:rPr>
              <a:t>, Alla </a:t>
            </a:r>
            <a:r>
              <a:rPr lang="en-US" altLang="en-US" sz="16000" dirty="0" err="1">
                <a:latin typeface="Times New Roman" pitchFamily="18" charset="0"/>
              </a:rPr>
              <a:t>ried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iġarrab</a:t>
            </a:r>
            <a:r>
              <a:rPr lang="en-US" altLang="en-US" sz="16000" dirty="0">
                <a:latin typeface="Times New Roman" pitchFamily="18" charset="0"/>
              </a:rPr>
              <a:t> lil Abraham u qallu: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“Abraham!”.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hu wieġbu: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Min se </a:t>
            </a:r>
            <a:r>
              <a:rPr lang="en-US" altLang="en-US" sz="16000" dirty="0" err="1">
                <a:latin typeface="Times New Roman" pitchFamily="18" charset="0"/>
              </a:rPr>
              <a:t>jikkundannahom</a:t>
            </a:r>
            <a:r>
              <a:rPr lang="en-US" altLang="en-US" sz="16000" dirty="0">
                <a:latin typeface="Times New Roman" pitchFamily="18" charset="0"/>
              </a:rPr>
              <a:t>? Kristu Ġesù li </a:t>
            </a:r>
            <a:r>
              <a:rPr lang="en-US" altLang="en-US" sz="16000" dirty="0" err="1">
                <a:latin typeface="Times New Roman" pitchFamily="18" charset="0"/>
              </a:rPr>
              <a:t>miet</a:t>
            </a:r>
            <a:r>
              <a:rPr lang="en-US" altLang="en-US" sz="16000" dirty="0">
                <a:latin typeface="Times New Roman" pitchFamily="18" charset="0"/>
              </a:rPr>
              <a:t>, jew aħjar, li </a:t>
            </a:r>
            <a:r>
              <a:rPr lang="en-US" altLang="en-US" sz="16000" dirty="0" err="1">
                <a:latin typeface="Times New Roman" pitchFamily="18" charset="0"/>
              </a:rPr>
              <a:t>qam</a:t>
            </a:r>
            <a:r>
              <a:rPr lang="en-US" altLang="en-US" sz="16000" dirty="0">
                <a:latin typeface="Times New Roman" pitchFamily="18" charset="0"/>
              </a:rPr>
              <a:t> mill-</a:t>
            </a:r>
            <a:r>
              <a:rPr lang="en-US" altLang="en-US" sz="16000" dirty="0" err="1">
                <a:latin typeface="Times New Roman" pitchFamily="18" charset="0"/>
              </a:rPr>
              <a:t>imwiet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jinsab</a:t>
            </a:r>
            <a:r>
              <a:rPr lang="en-US" altLang="en-US" sz="16000" dirty="0">
                <a:latin typeface="Times New Roman" pitchFamily="18" charset="0"/>
              </a:rPr>
              <a:t> fuq il-</a:t>
            </a:r>
            <a:r>
              <a:rPr lang="en-US" altLang="en-US" sz="16000" dirty="0" err="1">
                <a:latin typeface="Times New Roman" pitchFamily="18" charset="0"/>
              </a:rPr>
              <a:t>lemin</a:t>
            </a:r>
            <a:r>
              <a:rPr lang="en-US" altLang="en-US" sz="16000" dirty="0">
                <a:latin typeface="Times New Roman" pitchFamily="18" charset="0"/>
              </a:rPr>
              <a:t> ta’ Alla, hu li </a:t>
            </a:r>
            <a:r>
              <a:rPr lang="en-US" altLang="en-US" sz="16000" dirty="0" err="1">
                <a:latin typeface="Times New Roman" pitchFamily="18" charset="0"/>
              </a:rPr>
              <a:t>jidħol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għalina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4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26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Minn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ġos-sħaba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kollha dawl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instama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’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leħen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il-Missier jgħid: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098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“Dan 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Ibni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għażiż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li fih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sibt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għaxqa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tiegħi,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isimgħu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83543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581926"/>
            <a:ext cx="23399750" cy="943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Mark</a:t>
            </a:r>
          </a:p>
          <a:p>
            <a:pPr algn="ctr">
              <a:defRPr/>
            </a:pPr>
            <a:r>
              <a:rPr 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Mk 9:2-10</a:t>
            </a:r>
            <a:endParaRPr lang="mt-MT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F’dak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Ġesù </a:t>
            </a:r>
            <a:r>
              <a:rPr lang="en-US" sz="16000" dirty="0" err="1">
                <a:latin typeface="Times New Roman" pitchFamily="18" charset="0"/>
              </a:rPr>
              <a:t>ħa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miegħu</a:t>
            </a:r>
            <a:r>
              <a:rPr lang="en-US" sz="16000" dirty="0">
                <a:latin typeface="Times New Roman" pitchFamily="18" charset="0"/>
              </a:rPr>
              <a:t> lil Pietru u lil </a:t>
            </a:r>
            <a:r>
              <a:rPr lang="en-US" sz="16000" dirty="0" err="1">
                <a:latin typeface="Times New Roman" pitchFamily="18" charset="0"/>
              </a:rPr>
              <a:t>Ġakbu</a:t>
            </a:r>
            <a:r>
              <a:rPr lang="en-US" sz="16000" dirty="0">
                <a:latin typeface="Times New Roman" pitchFamily="18" charset="0"/>
              </a:rPr>
              <a:t> u lil </a:t>
            </a:r>
            <a:r>
              <a:rPr lang="en-US" sz="16000" dirty="0" err="1">
                <a:latin typeface="Times New Roman" pitchFamily="18" charset="0"/>
              </a:rPr>
              <a:t>Ġwanni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tellagħhom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weħidhom</a:t>
            </a:r>
            <a:r>
              <a:rPr lang="en-US" sz="16000" dirty="0">
                <a:latin typeface="Times New Roman" pitchFamily="18" charset="0"/>
              </a:rPr>
              <a:t> fuq </a:t>
            </a:r>
            <a:r>
              <a:rPr lang="en-US" sz="16000" dirty="0" err="1">
                <a:latin typeface="Times New Roman" pitchFamily="18" charset="0"/>
              </a:rPr>
              <a:t>muntanja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għolja</a:t>
            </a:r>
            <a:r>
              <a:rPr lang="en-US" sz="16000" dirty="0">
                <a:latin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</a:rPr>
              <a:t>tbiddel</a:t>
            </a:r>
            <a:r>
              <a:rPr lang="en-US" sz="16000" dirty="0">
                <a:latin typeface="Times New Roman" pitchFamily="18" charset="0"/>
              </a:rPr>
              <a:t> quddiemhom. </a:t>
            </a:r>
            <a:r>
              <a:rPr lang="en-US" sz="16000" dirty="0" err="1">
                <a:latin typeface="Times New Roman" pitchFamily="18" charset="0"/>
              </a:rPr>
              <a:t>Ilbiesu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sar</a:t>
            </a:r>
            <a:r>
              <a:rPr lang="en-US" sz="16000" dirty="0">
                <a:latin typeface="Times New Roman" pitchFamily="18" charset="0"/>
              </a:rPr>
              <a:t> abjad u </a:t>
            </a:r>
            <a:r>
              <a:rPr lang="en-US" sz="16000" dirty="0" err="1">
                <a:latin typeface="Times New Roman" pitchFamily="18" charset="0"/>
              </a:rPr>
              <a:t>jgħammex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b’dija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tal-</a:t>
            </a:r>
            <a:r>
              <a:rPr lang="en-US" sz="16000" dirty="0" err="1">
                <a:latin typeface="Times New Roman" pitchFamily="18" charset="0"/>
              </a:rPr>
              <a:t>għaġeb</a:t>
            </a:r>
            <a:r>
              <a:rPr lang="en-US" sz="160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92597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ebda </a:t>
            </a:r>
            <a:r>
              <a:rPr lang="en-US" sz="16000" dirty="0" err="1">
                <a:latin typeface="Times New Roman" pitchFamily="18" charset="0"/>
              </a:rPr>
              <a:t>ħassiel</a:t>
            </a:r>
            <a:r>
              <a:rPr lang="en-US" sz="16000" dirty="0">
                <a:latin typeface="Times New Roman" pitchFamily="18" charset="0"/>
              </a:rPr>
              <a:t> fid-</a:t>
            </a:r>
            <a:r>
              <a:rPr lang="en-US" sz="16000" dirty="0" err="1">
                <a:latin typeface="Times New Roman" pitchFamily="18" charset="0"/>
              </a:rPr>
              <a:t>dinja</a:t>
            </a:r>
            <a:r>
              <a:rPr lang="en-US" sz="16000" dirty="0">
                <a:latin typeface="Times New Roman" pitchFamily="18" charset="0"/>
              </a:rPr>
              <a:t> ma </a:t>
            </a:r>
            <a:r>
              <a:rPr lang="en-US" sz="16000" dirty="0" err="1">
                <a:latin typeface="Times New Roman" pitchFamily="18" charset="0"/>
              </a:rPr>
              <a:t>jista</a:t>
            </a:r>
            <a:r>
              <a:rPr lang="en-US" sz="16000" dirty="0">
                <a:latin typeface="Times New Roman" pitchFamily="18" charset="0"/>
              </a:rPr>
              <a:t>’ </a:t>
            </a:r>
            <a:r>
              <a:rPr lang="en-US" sz="16000" dirty="0" err="1">
                <a:latin typeface="Times New Roman" pitchFamily="18" charset="0"/>
              </a:rPr>
              <a:t>jġib</a:t>
            </a:r>
            <a:r>
              <a:rPr lang="en-US" sz="16000" dirty="0">
                <a:latin typeface="Times New Roman" pitchFamily="18" charset="0"/>
              </a:rPr>
              <a:t> il-ħwejjeġ </a:t>
            </a:r>
            <a:r>
              <a:rPr lang="en-US" sz="16000" dirty="0" err="1">
                <a:latin typeface="Times New Roman" pitchFamily="18" charset="0"/>
              </a:rPr>
              <a:t>bojod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daqshekk</a:t>
            </a:r>
            <a:r>
              <a:rPr lang="en-US" sz="16000" dirty="0">
                <a:latin typeface="Times New Roman" pitchFamily="18" charset="0"/>
              </a:rPr>
              <a:t>. U </a:t>
            </a:r>
            <a:r>
              <a:rPr lang="en-US" sz="16000" dirty="0" err="1">
                <a:latin typeface="Times New Roman" pitchFamily="18" charset="0"/>
              </a:rPr>
              <a:t>dehrilhom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Elija</a:t>
            </a:r>
            <a:r>
              <a:rPr lang="en-US" sz="16000" dirty="0">
                <a:latin typeface="Times New Roman" pitchFamily="18" charset="0"/>
              </a:rPr>
              <a:t> ma’ </a:t>
            </a:r>
            <a:r>
              <a:rPr lang="en-US" sz="16000" dirty="0" err="1">
                <a:latin typeface="Times New Roman" pitchFamily="18" charset="0"/>
              </a:rPr>
              <a:t>Mosè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jitkellmu</a:t>
            </a:r>
            <a:r>
              <a:rPr lang="en-US" sz="16000" dirty="0">
                <a:latin typeface="Times New Roman" pitchFamily="18" charset="0"/>
              </a:rPr>
              <a:t> ma’ Ġesù.</a:t>
            </a:r>
          </a:p>
        </p:txBody>
      </p:sp>
    </p:spTree>
    <p:extLst>
      <p:ext uri="{BB962C8B-B14F-4D97-AF65-F5344CB8AC3E}">
        <p14:creationId xmlns:p14="http://schemas.microsoft.com/office/powerpoint/2010/main" val="333525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“Hawn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  <a:endParaRPr lang="mt-MT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qallu: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Aqbad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il-waħdieni, li inti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tħobb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Iżakk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954720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736362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Qabad</a:t>
            </a:r>
            <a:r>
              <a:rPr lang="en-US" sz="16000" dirty="0">
                <a:latin typeface="Times New Roman" pitchFamily="18" charset="0"/>
              </a:rPr>
              <a:t> Pietru u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lil Ġesù: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3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Mgħallem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kemm hu sew li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Ħa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ntellgħu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tliet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tined,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Elija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4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Dan </a:t>
            </a:r>
            <a:r>
              <a:rPr lang="en-US" sz="16000" dirty="0" err="1">
                <a:latin typeface="Times New Roman" pitchFamily="18" charset="0"/>
              </a:rPr>
              <a:t>qalu</a:t>
            </a:r>
            <a:r>
              <a:rPr lang="en-US" sz="16000" dirty="0">
                <a:latin typeface="Times New Roman" pitchFamily="18" charset="0"/>
              </a:rPr>
              <a:t> għax ma </a:t>
            </a:r>
            <a:r>
              <a:rPr lang="en-US" sz="16000" dirty="0" err="1">
                <a:latin typeface="Times New Roman" pitchFamily="18" charset="0"/>
              </a:rPr>
              <a:t>kienx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jaf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x’jaqbad</a:t>
            </a:r>
            <a:r>
              <a:rPr lang="en-US" sz="16000" dirty="0">
                <a:latin typeface="Times New Roman" pitchFamily="18" charset="0"/>
              </a:rPr>
              <a:t> jgħid </a:t>
            </a:r>
            <a:r>
              <a:rPr lang="en-US" sz="16000" dirty="0" err="1">
                <a:latin typeface="Times New Roman" pitchFamily="18" charset="0"/>
              </a:rPr>
              <a:t>bil</a:t>
            </a:r>
            <a:r>
              <a:rPr lang="en-US" sz="16000" dirty="0">
                <a:latin typeface="Times New Roman" pitchFamily="18" charset="0"/>
              </a:rPr>
              <a:t>-biża’ </a:t>
            </a:r>
            <a:r>
              <a:rPr lang="en-US" sz="16000" dirty="0" err="1">
                <a:latin typeface="Times New Roman" pitchFamily="18" charset="0"/>
              </a:rPr>
              <a:t>kbir</a:t>
            </a:r>
            <a:r>
              <a:rPr lang="en-US" sz="16000" dirty="0">
                <a:latin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</a:rPr>
              <a:t>waqa</a:t>
            </a:r>
            <a:r>
              <a:rPr lang="en-US" sz="16000" dirty="0">
                <a:latin typeface="Times New Roman" pitchFamily="18" charset="0"/>
              </a:rPr>
              <a:t>’ </a:t>
            </a:r>
            <a:r>
              <a:rPr lang="en-US" sz="16000" dirty="0" err="1">
                <a:latin typeface="Times New Roman" pitchFamily="18" charset="0"/>
              </a:rPr>
              <a:t>fuqhom</a:t>
            </a:r>
            <a:r>
              <a:rPr lang="en-US" sz="16000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Imbagħad </a:t>
            </a:r>
            <a:r>
              <a:rPr lang="en-US" sz="16000" dirty="0" err="1">
                <a:latin typeface="Times New Roman" pitchFamily="18" charset="0"/>
              </a:rPr>
              <a:t>ġiet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sħaba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għattiethom</a:t>
            </a:r>
            <a:r>
              <a:rPr lang="en-US" sz="16000" dirty="0">
                <a:latin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52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u minn </a:t>
            </a:r>
            <a:r>
              <a:rPr lang="en-US" sz="16000" dirty="0" err="1">
                <a:latin typeface="Times New Roman" pitchFamily="18" charset="0"/>
              </a:rPr>
              <a:t>ġos-sħaba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nstama</a:t>
            </a:r>
            <a:r>
              <a:rPr lang="en-US" sz="16000" dirty="0">
                <a:latin typeface="Times New Roman" pitchFamily="18" charset="0"/>
              </a:rPr>
              <a:t>’ </a:t>
            </a:r>
            <a:r>
              <a:rPr lang="en-US" sz="16000" dirty="0" err="1">
                <a:latin typeface="Times New Roman" pitchFamily="18" charset="0"/>
              </a:rPr>
              <a:t>leħen</a:t>
            </a:r>
            <a:r>
              <a:rPr lang="en-US" sz="16000" dirty="0">
                <a:latin typeface="Times New Roman" pitchFamily="18" charset="0"/>
              </a:rPr>
              <a:t> jgħid: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għażiż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10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Minnufih taw </a:t>
            </a:r>
            <a:r>
              <a:rPr lang="en-US" sz="16000" dirty="0" err="1">
                <a:latin typeface="Times New Roman" pitchFamily="18" charset="0"/>
              </a:rPr>
              <a:t>ħarsa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madwarhom</a:t>
            </a:r>
            <a:r>
              <a:rPr lang="en-US" sz="16000" dirty="0">
                <a:latin typeface="Times New Roman" pitchFamily="18" charset="0"/>
              </a:rPr>
              <a:t>, u ma raw lil </a:t>
            </a:r>
            <a:r>
              <a:rPr lang="en-US" sz="16000" dirty="0" err="1">
                <a:latin typeface="Times New Roman" pitchFamily="18" charset="0"/>
              </a:rPr>
              <a:t>ħadd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iżjed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magħhom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ħlief</a:t>
            </a:r>
            <a:r>
              <a:rPr lang="en-US" sz="16000" dirty="0">
                <a:latin typeface="Times New Roman" pitchFamily="18" charset="0"/>
              </a:rPr>
              <a:t> lil Ġesù </a:t>
            </a:r>
            <a:r>
              <a:rPr lang="en-US" sz="16000" dirty="0" err="1">
                <a:latin typeface="Times New Roman" pitchFamily="18" charset="0"/>
              </a:rPr>
              <a:t>waħdu</a:t>
            </a:r>
            <a:r>
              <a:rPr 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061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04461"/>
            <a:ext cx="2271954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Huma u </a:t>
            </a:r>
            <a:r>
              <a:rPr lang="en-US" sz="16000" dirty="0" err="1">
                <a:latin typeface="Times New Roman" pitchFamily="18" charset="0"/>
              </a:rPr>
              <a:t>neżlin</a:t>
            </a:r>
            <a:r>
              <a:rPr lang="en-US" sz="16000" dirty="0">
                <a:latin typeface="Times New Roman" pitchFamily="18" charset="0"/>
              </a:rPr>
              <a:t> minn fuq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</a:rPr>
              <a:t>muntanja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tahom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ordni</a:t>
            </a:r>
            <a:r>
              <a:rPr lang="en-US" sz="16000" dirty="0">
                <a:latin typeface="Times New Roman" pitchFamily="18" charset="0"/>
              </a:rPr>
              <a:t> biex ma </a:t>
            </a:r>
            <a:r>
              <a:rPr lang="en-US" sz="16000" dirty="0" err="1">
                <a:latin typeface="Times New Roman" pitchFamily="18" charset="0"/>
              </a:rPr>
              <a:t>jitkellmu</a:t>
            </a:r>
            <a:r>
              <a:rPr lang="en-US" sz="16000" dirty="0">
                <a:latin typeface="Times New Roman" pitchFamily="18" charset="0"/>
              </a:rPr>
              <a:t> ma’ </a:t>
            </a:r>
            <a:r>
              <a:rPr lang="en-US" sz="16000" dirty="0" err="1">
                <a:latin typeface="Times New Roman" pitchFamily="18" charset="0"/>
              </a:rPr>
              <a:t>ħadd</a:t>
            </a:r>
            <a:endParaRPr 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9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04461"/>
            <a:ext cx="2271954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fuq li </a:t>
            </a:r>
            <a:r>
              <a:rPr lang="en-US" sz="16000" dirty="0" err="1">
                <a:latin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</a:rPr>
              <a:t> raw </a:t>
            </a:r>
            <a:r>
              <a:rPr lang="en-US" sz="16000" dirty="0" err="1">
                <a:latin typeface="Times New Roman" pitchFamily="18" charset="0"/>
              </a:rPr>
              <a:t>qabel</a:t>
            </a:r>
            <a:r>
              <a:rPr lang="en-US" sz="16000" dirty="0">
                <a:latin typeface="Times New Roman" pitchFamily="18" charset="0"/>
              </a:rPr>
              <a:t> ma Bin il-</a:t>
            </a:r>
            <a:r>
              <a:rPr lang="en-US" sz="16000" dirty="0" err="1">
                <a:latin typeface="Times New Roman" pitchFamily="18" charset="0"/>
              </a:rPr>
              <a:t>bniedem</a:t>
            </a:r>
            <a:r>
              <a:rPr lang="en-US" sz="16000" dirty="0">
                <a:latin typeface="Times New Roman" pitchFamily="18" charset="0"/>
              </a:rPr>
              <a:t> ikun </a:t>
            </a:r>
            <a:r>
              <a:rPr lang="en-US" sz="16000" dirty="0" err="1">
                <a:latin typeface="Times New Roman" pitchFamily="18" charset="0"/>
              </a:rPr>
              <a:t>qam</a:t>
            </a:r>
            <a:r>
              <a:rPr lang="en-US" sz="16000" dirty="0">
                <a:latin typeface="Times New Roman" pitchFamily="18" charset="0"/>
              </a:rPr>
              <a:t> mill-</a:t>
            </a:r>
            <a:r>
              <a:rPr lang="en-US" sz="16000" dirty="0" err="1">
                <a:latin typeface="Times New Roman" pitchFamily="18" charset="0"/>
              </a:rPr>
              <a:t>imwiet</a:t>
            </a:r>
            <a:r>
              <a:rPr lang="en-US" sz="160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667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Huma </a:t>
            </a:r>
            <a:r>
              <a:rPr lang="en-US" sz="16000" dirty="0" err="1">
                <a:latin typeface="Times New Roman" pitchFamily="18" charset="0"/>
              </a:rPr>
              <a:t>żammew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kollox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moħbi</a:t>
            </a:r>
            <a:r>
              <a:rPr lang="en-US" sz="16000" dirty="0">
                <a:latin typeface="Times New Roman" pitchFamily="18" charset="0"/>
              </a:rPr>
              <a:t>, iżda </a:t>
            </a:r>
            <a:r>
              <a:rPr lang="en-US" sz="16000" dirty="0" err="1">
                <a:latin typeface="Times New Roman" pitchFamily="18" charset="0"/>
              </a:rPr>
              <a:t>bdew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jistaqsu</a:t>
            </a:r>
            <a:r>
              <a:rPr lang="en-US" sz="16000" dirty="0">
                <a:latin typeface="Times New Roman" pitchFamily="18" charset="0"/>
              </a:rPr>
              <a:t> lil </a:t>
            </a:r>
            <a:r>
              <a:rPr lang="en-US" sz="16000" dirty="0" err="1">
                <a:latin typeface="Times New Roman" pitchFamily="18" charset="0"/>
              </a:rPr>
              <a:t>xulxin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x’kien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ifisser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tqum</a:t>
            </a:r>
            <a:r>
              <a:rPr lang="en-US" sz="16000" dirty="0">
                <a:latin typeface="Times New Roman" pitchFamily="18" charset="0"/>
              </a:rPr>
              <a:t> mill-</a:t>
            </a:r>
            <a:r>
              <a:rPr lang="en-US" sz="16000" dirty="0" err="1">
                <a:latin typeface="Times New Roman" pitchFamily="18" charset="0"/>
              </a:rPr>
              <a:t>imwiet</a:t>
            </a:r>
            <a:r>
              <a:rPr 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086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ta’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Morija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hemm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offrih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b’sagrifiċċju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ħruq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għoljiet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47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0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waslu</a:t>
            </a:r>
            <a:r>
              <a:rPr lang="en-US" altLang="en-US" sz="16000" dirty="0">
                <a:latin typeface="Times New Roman" pitchFamily="18" charset="0"/>
              </a:rPr>
              <a:t> fil-post li kien </a:t>
            </a:r>
            <a:r>
              <a:rPr lang="en-US" altLang="en-US" sz="16000" dirty="0" err="1">
                <a:latin typeface="Times New Roman" pitchFamily="18" charset="0"/>
              </a:rPr>
              <a:t>semmielu</a:t>
            </a:r>
            <a:r>
              <a:rPr lang="en-US" altLang="en-US" sz="16000" dirty="0">
                <a:latin typeface="Times New Roman" pitchFamily="18" charset="0"/>
              </a:rPr>
              <a:t> Alla. U Abraham </a:t>
            </a:r>
            <a:r>
              <a:rPr lang="en-US" altLang="en-US" sz="16000" dirty="0" err="1">
                <a:latin typeface="Times New Roman" pitchFamily="18" charset="0"/>
              </a:rPr>
              <a:t>medd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idu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qabad</a:t>
            </a:r>
            <a:r>
              <a:rPr lang="en-US" altLang="en-US" sz="16000" dirty="0">
                <a:latin typeface="Times New Roman" pitchFamily="18" charset="0"/>
              </a:rPr>
              <a:t> is-</a:t>
            </a:r>
            <a:r>
              <a:rPr lang="en-US" altLang="en-US" sz="16000" dirty="0" err="1">
                <a:latin typeface="Times New Roman" pitchFamily="18" charset="0"/>
              </a:rPr>
              <a:t>sikkina</a:t>
            </a:r>
            <a:r>
              <a:rPr lang="en-US" altLang="en-US" sz="16000" dirty="0">
                <a:latin typeface="Times New Roman" pitchFamily="18" charset="0"/>
              </a:rPr>
              <a:t> biex </a:t>
            </a:r>
            <a:r>
              <a:rPr lang="en-US" altLang="en-US" sz="16000" dirty="0" err="1">
                <a:latin typeface="Times New Roman" pitchFamily="18" charset="0"/>
              </a:rPr>
              <a:t>joqtol</a:t>
            </a:r>
            <a:r>
              <a:rPr lang="en-US" altLang="en-US" sz="16000" dirty="0">
                <a:latin typeface="Times New Roman" pitchFamily="18" charset="0"/>
              </a:rPr>
              <a:t> lil </a:t>
            </a:r>
            <a:r>
              <a:rPr lang="en-US" altLang="en-US" sz="16000" dirty="0" err="1">
                <a:latin typeface="Times New Roman" pitchFamily="18" charset="0"/>
              </a:rPr>
              <a:t>ibnu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979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sejjaħlu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anġlu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tal-Mulej mis-</a:t>
            </a:r>
            <a:r>
              <a:rPr lang="en-US" altLang="en-US" sz="16000" dirty="0" err="1">
                <a:latin typeface="Times New Roman" pitchFamily="18" charset="0"/>
              </a:rPr>
              <a:t>smewwiet</a:t>
            </a:r>
            <a:r>
              <a:rPr lang="en-US" altLang="en-US" sz="16000" dirty="0">
                <a:latin typeface="Times New Roman" pitchFamily="18" charset="0"/>
              </a:rPr>
              <a:t> u qallu: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“Abraham, Abraham!”.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dan wieġbu: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9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“Hawn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qallu: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tmiddx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iż-żagħżugħ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tagħmillu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ebda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ħsara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4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issa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tibża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minn Alla, u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ċaħħadtnix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il-waħdieni”.</a:t>
            </a:r>
          </a:p>
        </p:txBody>
      </p:sp>
    </p:spTree>
    <p:extLst>
      <p:ext uri="{BB962C8B-B14F-4D97-AF65-F5344CB8AC3E}">
        <p14:creationId xmlns:p14="http://schemas.microsoft.com/office/powerpoint/2010/main" val="353514065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1224</TotalTime>
  <Words>961</Words>
  <Application>Microsoft Office PowerPoint</Application>
  <PresentationFormat>Custom</PresentationFormat>
  <Paragraphs>142</Paragraphs>
  <Slides>60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60</vt:i4>
      </vt:variant>
    </vt:vector>
  </HeadingPairs>
  <TitlesOfParts>
    <vt:vector size="79" baseType="lpstr">
      <vt:lpstr>Wingdings 2</vt:lpstr>
      <vt:lpstr>Maltese Times Roman</vt:lpstr>
      <vt:lpstr>Arial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Theme2</vt:lpstr>
      <vt:lpstr>1_Theme2</vt:lpstr>
      <vt:lpstr>3_Theme2</vt:lpstr>
      <vt:lpstr>Metro</vt:lpstr>
      <vt:lpstr>2_Default Design</vt:lpstr>
      <vt:lpstr>4_Default Design</vt:lpstr>
      <vt:lpstr>12_Default Design</vt:lpstr>
      <vt:lpstr>1_Default Design</vt:lpstr>
      <vt:lpstr>4_Theme2</vt:lpstr>
      <vt:lpstr>  </vt:lpstr>
      <vt:lpstr>Qari mill-Ktieb tal-Ġenesi Ġen 22:1-2,9a,10-13,15-18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mill-Ittra ta’ San Pawl Appostlu  lir-Rumani Rum 8:31b-34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138</cp:revision>
  <dcterms:created xsi:type="dcterms:W3CDTF">2008-12-28T11:50:57Z</dcterms:created>
  <dcterms:modified xsi:type="dcterms:W3CDTF">2024-02-09T04:28:52Z</dcterms:modified>
</cp:coreProperties>
</file>