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</p:sldMasterIdLst>
  <p:notesMasterIdLst>
    <p:notesMasterId r:id="rId43"/>
  </p:notesMasterIdLst>
  <p:sldIdLst>
    <p:sldId id="292" r:id="rId11"/>
    <p:sldId id="686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681" r:id="rId20"/>
    <p:sldId id="293" r:id="rId21"/>
    <p:sldId id="294" r:id="rId22"/>
    <p:sldId id="273" r:id="rId23"/>
    <p:sldId id="287" r:id="rId24"/>
    <p:sldId id="274" r:id="rId25"/>
    <p:sldId id="682" r:id="rId26"/>
    <p:sldId id="288" r:id="rId27"/>
    <p:sldId id="315" r:id="rId28"/>
    <p:sldId id="316" r:id="rId29"/>
    <p:sldId id="654" r:id="rId30"/>
    <p:sldId id="683" r:id="rId31"/>
    <p:sldId id="655" r:id="rId32"/>
    <p:sldId id="621" r:id="rId33"/>
    <p:sldId id="295" r:id="rId34"/>
    <p:sldId id="656" r:id="rId35"/>
    <p:sldId id="296" r:id="rId36"/>
    <p:sldId id="277" r:id="rId37"/>
    <p:sldId id="687" r:id="rId38"/>
    <p:sldId id="684" r:id="rId39"/>
    <p:sldId id="685" r:id="rId40"/>
    <p:sldId id="297" r:id="rId41"/>
    <p:sldId id="299" r:id="rId42"/>
  </p:sldIdLst>
  <p:sldSz cx="23399750" cy="12599988"/>
  <p:notesSz cx="6858000" cy="9144000"/>
  <p:embeddedFontLst>
    <p:embeddedFont>
      <p:font typeface="Consolas" panose="020B0609020204030204" pitchFamily="49" charset="0"/>
      <p:regular r:id="rId44"/>
      <p:bold r:id="rId45"/>
      <p:italic r:id="rId46"/>
      <p:boldItalic r:id="rId47"/>
    </p:embeddedFont>
    <p:embeddedFont>
      <p:font typeface="Corbel" panose="020B0503020204020204" pitchFamily="34" charset="0"/>
      <p:regular r:id="rId48"/>
      <p:bold r:id="rId49"/>
      <p:italic r:id="rId50"/>
      <p:boldItalic r:id="rId51"/>
    </p:embeddedFont>
    <p:embeddedFont>
      <p:font typeface="Franklin Gothic Book" panose="020B0503020102020204" pitchFamily="34" charset="0"/>
      <p:regular r:id="rId52"/>
      <p:italic r:id="rId53"/>
    </p:embeddedFont>
    <p:embeddedFont>
      <p:font typeface="Maltese Times Roman" panose="0202720000000000000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  <p:embeddedFont>
      <p:font typeface="Wingdings 3" panose="05040102010807070707" pitchFamily="18" charset="2"/>
      <p:regular r:id="rId5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94660"/>
  </p:normalViewPr>
  <p:slideViewPr>
    <p:cSldViewPr>
      <p:cViewPr varScale="1">
        <p:scale>
          <a:sx n="57" d="100"/>
          <a:sy n="57" d="100"/>
        </p:scale>
        <p:origin x="690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7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2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46747" y="2802681"/>
            <a:ext cx="20609135" cy="699462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Danjel</a:t>
            </a: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0122" y="7568937"/>
            <a:ext cx="8659507" cy="2051086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Dan 9, 4b-10</a:t>
            </a:r>
            <a:endParaRPr lang="en-GB" sz="1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sejħilna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nimxu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qegħdilna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tal-qaddejja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6015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3635698"/>
            <a:ext cx="22106456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timxix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ħtijietna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307706"/>
            <a:ext cx="2204845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Tiftakrilniex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tal-imgħoddi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lqagħna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ninsabu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mifnija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għall-aħħar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2483570"/>
            <a:ext cx="2232248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timxix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ħtijietna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898675" y="1259434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Għinna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Salvatur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f’ġieħ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10643" y="2339554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eħlisna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aħfrilna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7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483570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timxix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ħtijietna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1322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ilfiq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imjassrin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kobor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qawwietek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għall-mewt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666044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timxix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ħtijietna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35298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Sidi,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tal-biża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jżomm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jħobbuh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ġibna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2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115418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merħla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tal-mergħa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niżżuk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90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563690"/>
            <a:ext cx="22034448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inxandru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60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58615" y="2411562"/>
            <a:ext cx="2268252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timxix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magħna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ħtijietna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6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100" y="1259434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kliem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tiegħek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huwa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spirtu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ħajja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għandek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kliem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tal-ħajja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ta’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dejjem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1870838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</a:p>
          <a:p>
            <a:pPr algn="ctr">
              <a:defRPr/>
            </a:pPr>
            <a:r>
              <a:rPr lang="en-US" sz="10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6, 36-38</a:t>
            </a:r>
            <a:endParaRPr lang="mt-MT" sz="10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1718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33515" y="35298"/>
            <a:ext cx="230596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ħanin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Tiġġudikawx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iġġudikati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tikkundannawx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ikkundannati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40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aħfru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ssibu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jingħatalkom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Kejl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marsus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mheżżeż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mburġat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iqegħdulkom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f’ħoġorkom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qomna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tbegħedna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</a:t>
            </a:r>
          </a:p>
        </p:txBody>
      </p:sp>
    </p:spTree>
    <p:extLst>
      <p:ext uri="{BB962C8B-B14F-4D97-AF65-F5344CB8AC3E}">
        <p14:creationId xmlns:p14="http://schemas.microsoft.com/office/powerpoint/2010/main" val="3080270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3306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kejl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tkejlu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jitkejjel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smajniex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f’ismek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kellmu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lis-slaten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lill-kapijiet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1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-art. 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Sid,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mistħija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ta’</a:t>
            </a:r>
          </a:p>
        </p:txBody>
      </p:sp>
    </p:spTree>
    <p:extLst>
      <p:ext uri="{BB962C8B-B14F-4D97-AF65-F5344CB8AC3E}">
        <p14:creationId xmlns:p14="http://schemas.microsoft.com/office/powerpoint/2010/main" val="347538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sew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huma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9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sew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huma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mbiegħda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fl-artijiet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tturufnajthom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qerq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63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Għajb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slaten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kapijiet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86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maħfra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qomna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kontrih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tajniex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widen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għall-Mulej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2248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1053</TotalTime>
  <Words>455</Words>
  <Application>Microsoft Office PowerPoint</Application>
  <PresentationFormat>Custom</PresentationFormat>
  <Paragraphs>63</Paragraphs>
  <Slides>32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Arial</vt:lpstr>
      <vt:lpstr>Maltese Times Roman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1_Default Design</vt:lpstr>
      <vt:lpstr>4_Theme2</vt:lpstr>
      <vt:lpstr>Qari mill-Ktieb tal-Profeta Danjel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127</cp:revision>
  <dcterms:created xsi:type="dcterms:W3CDTF">2008-12-28T11:50:57Z</dcterms:created>
  <dcterms:modified xsi:type="dcterms:W3CDTF">2024-02-06T07:15:01Z</dcterms:modified>
</cp:coreProperties>
</file>