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812" r:id="rId3"/>
    <p:sldMasterId id="2147483912" r:id="rId4"/>
    <p:sldMasterId id="2147483924" r:id="rId5"/>
    <p:sldMasterId id="2147483936" r:id="rId6"/>
    <p:sldMasterId id="2147483948" r:id="rId7"/>
    <p:sldMasterId id="2147483960" r:id="rId8"/>
    <p:sldMasterId id="2147483972" r:id="rId9"/>
    <p:sldMasterId id="2147483984" r:id="rId10"/>
  </p:sldMasterIdLst>
  <p:notesMasterIdLst>
    <p:notesMasterId r:id="rId60"/>
  </p:notesMasterIdLst>
  <p:sldIdLst>
    <p:sldId id="292" r:id="rId11"/>
    <p:sldId id="258" r:id="rId12"/>
    <p:sldId id="686" r:id="rId13"/>
    <p:sldId id="687" r:id="rId14"/>
    <p:sldId id="688" r:id="rId15"/>
    <p:sldId id="689" r:id="rId16"/>
    <p:sldId id="690" r:id="rId17"/>
    <p:sldId id="691" r:id="rId18"/>
    <p:sldId id="692" r:id="rId19"/>
    <p:sldId id="693" r:id="rId20"/>
    <p:sldId id="694" r:id="rId21"/>
    <p:sldId id="695" r:id="rId22"/>
    <p:sldId id="696" r:id="rId23"/>
    <p:sldId id="697" r:id="rId24"/>
    <p:sldId id="698" r:id="rId25"/>
    <p:sldId id="699" r:id="rId26"/>
    <p:sldId id="700" r:id="rId27"/>
    <p:sldId id="701" r:id="rId28"/>
    <p:sldId id="702" r:id="rId29"/>
    <p:sldId id="703" r:id="rId30"/>
    <p:sldId id="704" r:id="rId31"/>
    <p:sldId id="705" r:id="rId32"/>
    <p:sldId id="706" r:id="rId33"/>
    <p:sldId id="707" r:id="rId34"/>
    <p:sldId id="293" r:id="rId35"/>
    <p:sldId id="294" r:id="rId36"/>
    <p:sldId id="273" r:id="rId37"/>
    <p:sldId id="287" r:id="rId38"/>
    <p:sldId id="274" r:id="rId39"/>
    <p:sldId id="288" r:id="rId40"/>
    <p:sldId id="315" r:id="rId41"/>
    <p:sldId id="708" r:id="rId42"/>
    <p:sldId id="316" r:id="rId43"/>
    <p:sldId id="654" r:id="rId44"/>
    <p:sldId id="683" r:id="rId45"/>
    <p:sldId id="655" r:id="rId46"/>
    <p:sldId id="621" r:id="rId47"/>
    <p:sldId id="295" r:id="rId48"/>
    <p:sldId id="656" r:id="rId49"/>
    <p:sldId id="296" r:id="rId50"/>
    <p:sldId id="277" r:id="rId51"/>
    <p:sldId id="709" r:id="rId52"/>
    <p:sldId id="710" r:id="rId53"/>
    <p:sldId id="711" r:id="rId54"/>
    <p:sldId id="712" r:id="rId55"/>
    <p:sldId id="713" r:id="rId56"/>
    <p:sldId id="714" r:id="rId57"/>
    <p:sldId id="297" r:id="rId58"/>
    <p:sldId id="299" r:id="rId59"/>
  </p:sldIdLst>
  <p:sldSz cx="23399750" cy="12599988"/>
  <p:notesSz cx="6858000" cy="9144000"/>
  <p:embeddedFontLst>
    <p:embeddedFont>
      <p:font typeface="Consolas" panose="020B0609020204030204" pitchFamily="49" charset="0"/>
      <p:regular r:id="rId61"/>
      <p:bold r:id="rId62"/>
      <p:italic r:id="rId63"/>
      <p:boldItalic r:id="rId64"/>
    </p:embeddedFont>
    <p:embeddedFont>
      <p:font typeface="Corbel" panose="020B0503020204020204" pitchFamily="34" charset="0"/>
      <p:regular r:id="rId65"/>
      <p:bold r:id="rId66"/>
      <p:italic r:id="rId67"/>
      <p:boldItalic r:id="rId68"/>
    </p:embeddedFont>
    <p:embeddedFont>
      <p:font typeface="Franklin Gothic Book" panose="020B0503020102020204" pitchFamily="34" charset="0"/>
      <p:regular r:id="rId69"/>
      <p:italic r:id="rId70"/>
    </p:embeddedFont>
    <p:embeddedFont>
      <p:font typeface="Maltese Times Roman" panose="02027200000000000000"/>
      <p:regular r:id="rId71"/>
      <p:bold r:id="rId72"/>
      <p:italic r:id="rId73"/>
      <p:boldItalic r:id="rId74"/>
    </p:embeddedFont>
    <p:embeddedFont>
      <p:font typeface="Wingdings 2" panose="05020102010507070707" pitchFamily="18" charset="2"/>
      <p:regular r:id="rId75"/>
    </p:embeddedFont>
    <p:embeddedFont>
      <p:font typeface="Wingdings 3" panose="05040102010807070707" pitchFamily="18" charset="2"/>
      <p:regular r:id="rId7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401B5B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648" y="10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16" Type="http://schemas.openxmlformats.org/officeDocument/2006/relationships/slide" Target="slides/slide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font" Target="fonts/font6.fntdata"/><Relationship Id="rId74" Type="http://schemas.openxmlformats.org/officeDocument/2006/relationships/font" Target="fonts/font14.fntdata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1.fntdata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77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font" Target="fonts/font12.fntdata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font" Target="fonts/font7.fntdata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73" Type="http://schemas.openxmlformats.org/officeDocument/2006/relationships/font" Target="fonts/font13.fntdata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font" Target="fonts/font16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463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2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389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699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73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68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C628B-5C1A-453A-B5E8-6ACF2525B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2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C9F70-1007-45AC-9EA2-8825E6A86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950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6CFC-AA76-4630-8095-0EA9C2C15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662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2A6BA-2706-423F-ADA5-3031FA116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201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611D4-4DD9-40CA-9E61-856D2A576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4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4F8E1-1299-4BF9-B5F9-5408AC110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217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0901F-9289-484A-B1DB-FF77BBEAB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824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A15CA-2BB8-4FE0-A117-823653C51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587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CAB2E-1202-4342-A3F0-B45FC8816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643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52FB8-AC99-4523-ADBB-C6E854290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630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38BD6-CB40-4E27-9822-D9FF8726B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3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2/9/2024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B5794C-A2DF-414C-B3C2-1091F6358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395307" y="2983495"/>
            <a:ext cx="20609135" cy="6634585"/>
          </a:xfrm>
        </p:spPr>
        <p:txBody>
          <a:bodyPr anchor="t"/>
          <a:lstStyle/>
          <a:p>
            <a:pPr eaLnBrk="1" hangingPunct="1"/>
            <a:r>
              <a:rPr lang="en-US" altLang="en-US" sz="16000" b="1" dirty="0">
                <a:solidFill>
                  <a:schemeClr val="bg1"/>
                </a:solidFill>
                <a:latin typeface="Times New Roman" pitchFamily="18" charset="0"/>
              </a:rPr>
              <a:t>Qari </a:t>
            </a:r>
            <a:r>
              <a:rPr lang="en-US" altLang="en-US" sz="16000" b="1" dirty="0" err="1">
                <a:solidFill>
                  <a:schemeClr val="bg1"/>
                </a:solidFill>
                <a:latin typeface="Times New Roman" pitchFamily="18" charset="0"/>
              </a:rPr>
              <a:t>mit-Tieni</a:t>
            </a:r>
            <a:r>
              <a:rPr lang="en-US" altLang="en-US" sz="16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16000" b="1" dirty="0" err="1">
                <a:solidFill>
                  <a:schemeClr val="bg1"/>
                </a:solidFill>
                <a:latin typeface="Times New Roman" pitchFamily="18" charset="0"/>
              </a:rPr>
              <a:t>Ktieb</a:t>
            </a:r>
            <a:br>
              <a:rPr lang="mt-MT" altLang="en-US" sz="160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altLang="en-US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tas-Slaten</a:t>
            </a:r>
            <a:br>
              <a:rPr lang="mt-MT" altLang="en-US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2 Slat 5, 1-15a</a:t>
            </a:r>
            <a:br>
              <a:rPr lang="en-GB" sz="1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49200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latin typeface="Times New Roman" pitchFamily="18" charset="0"/>
              </a:rPr>
              <a:t>Malli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qara</a:t>
            </a:r>
            <a:r>
              <a:rPr lang="en-US" altLang="en-US" sz="16000" dirty="0">
                <a:latin typeface="Times New Roman" pitchFamily="18" charset="0"/>
              </a:rPr>
              <a:t> l-</a:t>
            </a:r>
            <a:r>
              <a:rPr lang="en-US" altLang="en-US" sz="16000" dirty="0" err="1">
                <a:latin typeface="Times New Roman" pitchFamily="18" charset="0"/>
              </a:rPr>
              <a:t>ittra</a:t>
            </a:r>
            <a:r>
              <a:rPr lang="en-US" altLang="en-US" sz="16000" dirty="0">
                <a:latin typeface="Times New Roman" pitchFamily="18" charset="0"/>
              </a:rPr>
              <a:t> s-sultan ta’ </a:t>
            </a:r>
            <a:r>
              <a:rPr lang="en-US" altLang="en-US" sz="16000" dirty="0" err="1">
                <a:latin typeface="Times New Roman" pitchFamily="18" charset="0"/>
              </a:rPr>
              <a:t>Iżrael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ċarrat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ilbiesu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  <a:r>
              <a:rPr lang="en-US" altLang="en-US" sz="16000" dirty="0" err="1">
                <a:latin typeface="Times New Roman" pitchFamily="18" charset="0"/>
              </a:rPr>
              <a:t>qal</a:t>
            </a:r>
            <a:r>
              <a:rPr lang="en-US" altLang="en-US" sz="16000" dirty="0">
                <a:latin typeface="Times New Roman" pitchFamily="18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“Mela </a:t>
            </a:r>
            <a:r>
              <a:rPr lang="en-US" altLang="en-US" sz="16000" b="1" i="1" dirty="0" err="1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altLang="en-US" sz="16000" b="1" i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xi </a:t>
            </a:r>
            <a:r>
              <a:rPr lang="en-US" altLang="en-US" sz="16000" b="1" i="1" dirty="0" err="1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6000" b="1" i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nagħti</a:t>
            </a:r>
            <a:r>
              <a:rPr lang="en-US" altLang="en-US" sz="16000" b="1" i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b="1" i="1" dirty="0" err="1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mewt</a:t>
            </a:r>
            <a:r>
              <a:rPr lang="en-US" altLang="en-US" sz="16000" b="1" i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dirty="0" err="1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nagħti</a:t>
            </a:r>
            <a:r>
              <a:rPr lang="en-US" altLang="en-US" sz="16000" b="1" i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dirty="0" err="1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ħajja</a:t>
            </a:r>
            <a:r>
              <a:rPr lang="en-US" altLang="en-US" sz="16000" b="1" i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en-US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38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288032" y="35298"/>
            <a:ext cx="22861115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 dan </a:t>
            </a:r>
            <a:r>
              <a:rPr lang="en-US" altLang="en-US" sz="16000" b="1" i="1" dirty="0" err="1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bagħatli</a:t>
            </a:r>
            <a:r>
              <a:rPr lang="en-US" altLang="en-US" sz="16000" b="1" i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altLang="en-US" sz="16000" b="1" i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altLang="en-US" sz="16000" b="1" i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nneħħilu</a:t>
            </a:r>
            <a:r>
              <a:rPr lang="en-US" altLang="en-US" sz="16000" b="1" i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dirty="0" err="1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lebbra</a:t>
            </a:r>
            <a:r>
              <a:rPr lang="en-US" altLang="en-US" sz="16000" b="1" i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</a:t>
            </a:r>
            <a:r>
              <a:rPr lang="en-US" altLang="en-US" sz="16000" b="1" i="1" dirty="0" err="1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fuqu</a:t>
            </a:r>
            <a:r>
              <a:rPr lang="en-US" altLang="en-US" sz="16000" b="1" i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Mela </a:t>
            </a:r>
            <a:r>
              <a:rPr lang="en-US" altLang="en-US" sz="16000" b="1" i="1" dirty="0" err="1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kunu</a:t>
            </a:r>
            <a:r>
              <a:rPr lang="en-US" altLang="en-US" sz="16000" b="1" i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afu</a:t>
            </a:r>
            <a:r>
              <a:rPr lang="en-US" altLang="en-US" sz="16000" b="1" i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spc="-150" dirty="0" err="1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araw</a:t>
            </a:r>
            <a:r>
              <a:rPr lang="en-US" altLang="en-US" sz="16000" b="1" i="1" spc="-3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dan </a:t>
            </a:r>
            <a:r>
              <a:rPr lang="en-US" altLang="en-US" sz="16000" b="1" i="1" spc="-150" dirty="0" err="1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</a:t>
            </a:r>
            <a:r>
              <a:rPr lang="en-US" altLang="en-US" sz="16000" b="1" i="1" spc="-3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spc="-15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qiegħed</a:t>
            </a:r>
            <a:r>
              <a:rPr lang="en-US" altLang="en-US" sz="16000" b="1" i="1" spc="-3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ifittex</a:t>
            </a:r>
            <a:r>
              <a:rPr lang="en-US" altLang="en-US" sz="16000" b="1" i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b="1" i="1" dirty="0" err="1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jaqbad</a:t>
            </a:r>
            <a:r>
              <a:rPr lang="en-US" altLang="en-US" sz="16000" b="1" i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miegħi</a:t>
            </a:r>
            <a:r>
              <a:rPr lang="en-US" altLang="en-US" sz="16000" b="1" i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45394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dirty="0">
                <a:latin typeface="Times New Roman" pitchFamily="18" charset="0"/>
              </a:rPr>
              <a:t>Issa </a:t>
            </a:r>
            <a:r>
              <a:rPr lang="en-US" altLang="en-US" sz="16000" dirty="0" err="1">
                <a:latin typeface="Times New Roman" pitchFamily="18" charset="0"/>
              </a:rPr>
              <a:t>ġara</a:t>
            </a:r>
            <a:r>
              <a:rPr lang="en-US" altLang="en-US" sz="16000" dirty="0">
                <a:latin typeface="Times New Roman" pitchFamily="18" charset="0"/>
              </a:rPr>
              <a:t> li </a:t>
            </a:r>
            <a:r>
              <a:rPr lang="en-US" altLang="en-US" sz="16000" dirty="0" err="1">
                <a:latin typeface="Times New Roman" pitchFamily="18" charset="0"/>
              </a:rPr>
              <a:t>Eliżew</a:t>
            </a:r>
            <a:r>
              <a:rPr lang="en-US" altLang="en-US" sz="16000" dirty="0">
                <a:latin typeface="Times New Roman" pitchFamily="18" charset="0"/>
              </a:rPr>
              <a:t>,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dirty="0">
                <a:latin typeface="Times New Roman" pitchFamily="18" charset="0"/>
              </a:rPr>
              <a:t>il-</a:t>
            </a:r>
            <a:r>
              <a:rPr lang="en-US" altLang="en-US" sz="16000" dirty="0" err="1">
                <a:latin typeface="Times New Roman" pitchFamily="18" charset="0"/>
              </a:rPr>
              <a:t>bniedem</a:t>
            </a:r>
            <a:r>
              <a:rPr lang="en-US" altLang="en-US" sz="16000" dirty="0">
                <a:latin typeface="Times New Roman" pitchFamily="18" charset="0"/>
              </a:rPr>
              <a:t> ta’ </a:t>
            </a:r>
            <a:r>
              <a:rPr lang="en-US" altLang="en-US" sz="16000" dirty="0" err="1">
                <a:latin typeface="Times New Roman" pitchFamily="18" charset="0"/>
              </a:rPr>
              <a:t>Alla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sama</a:t>
            </a:r>
            <a:r>
              <a:rPr lang="en-US" altLang="en-US" sz="16000" dirty="0">
                <a:latin typeface="Times New Roman" pitchFamily="18" charset="0"/>
              </a:rPr>
              <a:t>’ li s-sultan ta’ </a:t>
            </a:r>
            <a:r>
              <a:rPr lang="en-US" altLang="en-US" sz="16000" dirty="0" err="1">
                <a:latin typeface="Times New Roman" pitchFamily="18" charset="0"/>
              </a:rPr>
              <a:t>Iżrael</a:t>
            </a:r>
            <a:r>
              <a:rPr lang="en-US" altLang="en-US" sz="16000" dirty="0">
                <a:latin typeface="Times New Roman" pitchFamily="18" charset="0"/>
              </a:rPr>
              <a:t> kien </a:t>
            </a:r>
            <a:r>
              <a:rPr lang="en-US" altLang="en-US" sz="16000" dirty="0" err="1">
                <a:latin typeface="Times New Roman" pitchFamily="18" charset="0"/>
              </a:rPr>
              <a:t>ċarrat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ħwejġu</a:t>
            </a:r>
            <a:r>
              <a:rPr lang="en-US" altLang="en-US" sz="16000" dirty="0">
                <a:latin typeface="Times New Roman" pitchFamily="18" charset="0"/>
              </a:rPr>
              <a:t> minn </a:t>
            </a:r>
            <a:r>
              <a:rPr lang="en-US" altLang="en-US" sz="16000" dirty="0" err="1">
                <a:latin typeface="Times New Roman" pitchFamily="18" charset="0"/>
              </a:rPr>
              <a:t>fuqu</a:t>
            </a:r>
            <a:r>
              <a:rPr lang="en-US" altLang="en-US" sz="16000" dirty="0">
                <a:latin typeface="Times New Roman" pitchFamily="18" charset="0"/>
              </a:rPr>
              <a:t>; u </a:t>
            </a:r>
            <a:r>
              <a:rPr lang="en-US" altLang="en-US" sz="16000" dirty="0" err="1">
                <a:latin typeface="Times New Roman" pitchFamily="18" charset="0"/>
              </a:rPr>
              <a:t>għalhekk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bagħat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jgħidlu</a:t>
            </a:r>
            <a:r>
              <a:rPr lang="en-US" altLang="en-US" sz="16000" dirty="0"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64430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538635" y="1427244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“Dan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għaliex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ċarratt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ħwejġek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fuqek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jiġi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għandi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jkun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jaf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profeta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f’Iżrael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3963237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dirty="0">
                <a:latin typeface="Times New Roman" pitchFamily="18" charset="0"/>
              </a:rPr>
              <a:t>U mar </a:t>
            </a:r>
            <a:r>
              <a:rPr lang="en-US" altLang="en-US" sz="16000" dirty="0" err="1">
                <a:latin typeface="Times New Roman" pitchFamily="18" charset="0"/>
              </a:rPr>
              <a:t>Nagħman</a:t>
            </a:r>
            <a:r>
              <a:rPr lang="en-US" altLang="en-US" sz="16000" dirty="0">
                <a:latin typeface="Times New Roman" pitchFamily="18" charset="0"/>
              </a:rPr>
              <a:t>,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latin typeface="Times New Roman" pitchFamily="18" charset="0"/>
              </a:rPr>
              <a:t>biż-żwiemel</a:t>
            </a:r>
            <a:r>
              <a:rPr lang="en-US" altLang="en-US" sz="16000" dirty="0">
                <a:latin typeface="Times New Roman" pitchFamily="18" charset="0"/>
              </a:rPr>
              <a:t> u l-</a:t>
            </a:r>
            <a:r>
              <a:rPr lang="en-US" altLang="en-US" sz="16000" dirty="0" err="1">
                <a:latin typeface="Times New Roman" pitchFamily="18" charset="0"/>
              </a:rPr>
              <a:t>karrijiet</a:t>
            </a:r>
            <a:r>
              <a:rPr lang="en-US" altLang="en-US" sz="16000" dirty="0">
                <a:latin typeface="Times New Roman" pitchFamily="18" charset="0"/>
              </a:rPr>
              <a:t> tiegħu, u </a:t>
            </a:r>
            <a:r>
              <a:rPr lang="en-US" altLang="en-US" sz="16000" dirty="0" err="1">
                <a:latin typeface="Times New Roman" pitchFamily="18" charset="0"/>
              </a:rPr>
              <a:t>waqaf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quddiem</a:t>
            </a:r>
            <a:r>
              <a:rPr lang="en-US" altLang="en-US" sz="16000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dirty="0">
                <a:latin typeface="Times New Roman" pitchFamily="18" charset="0"/>
              </a:rPr>
              <a:t>il-</a:t>
            </a:r>
            <a:r>
              <a:rPr lang="en-US" altLang="en-US" sz="16000" dirty="0" err="1">
                <a:latin typeface="Times New Roman" pitchFamily="18" charset="0"/>
              </a:rPr>
              <a:t>bieb</a:t>
            </a:r>
            <a:r>
              <a:rPr lang="en-US" altLang="en-US" sz="16000" dirty="0">
                <a:latin typeface="Times New Roman" pitchFamily="18" charset="0"/>
              </a:rPr>
              <a:t> tad-</a:t>
            </a:r>
            <a:r>
              <a:rPr lang="en-US" altLang="en-US" sz="16000" dirty="0" err="1">
                <a:latin typeface="Times New Roman" pitchFamily="18" charset="0"/>
              </a:rPr>
              <a:t>dar</a:t>
            </a:r>
            <a:r>
              <a:rPr lang="en-US" altLang="en-US" sz="16000" dirty="0">
                <a:latin typeface="Times New Roman" pitchFamily="18" charset="0"/>
              </a:rPr>
              <a:t> ta’ </a:t>
            </a:r>
            <a:r>
              <a:rPr lang="en-US" altLang="en-US" sz="16000" dirty="0" err="1">
                <a:latin typeface="Times New Roman" pitchFamily="18" charset="0"/>
              </a:rPr>
              <a:t>Eliżew</a:t>
            </a:r>
            <a:r>
              <a:rPr lang="en-US" altLang="en-US" sz="16000" dirty="0">
                <a:latin typeface="Times New Roman" pitchFamily="18" charset="0"/>
              </a:rPr>
              <a:t>. </a:t>
            </a:r>
            <a:r>
              <a:rPr lang="en-US" altLang="en-US" sz="16000" dirty="0" err="1">
                <a:latin typeface="Times New Roman" pitchFamily="18" charset="0"/>
              </a:rPr>
              <a:t>Eliżew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bagħatlu</a:t>
            </a:r>
            <a:endParaRPr lang="en-US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33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273355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latin typeface="Times New Roman" pitchFamily="18" charset="0"/>
              </a:rPr>
              <a:t>messaġġier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jgħidlu</a:t>
            </a:r>
            <a:r>
              <a:rPr lang="en-US" altLang="en-US" sz="16000" dirty="0">
                <a:latin typeface="Times New Roman" pitchFamily="18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Mur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inħasel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seba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darbiet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Ġordan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ġismek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jerġa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jindaflek</a:t>
            </a:r>
            <a:r>
              <a:rPr lang="mt-MT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2522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107306"/>
            <a:ext cx="22466496" cy="1243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latin typeface="Times New Roman" pitchFamily="18" charset="0"/>
              </a:rPr>
              <a:t>Nagħman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iżda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saħan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  <a:r>
              <a:rPr lang="en-US" altLang="en-US" sz="16000" dirty="0" err="1">
                <a:latin typeface="Times New Roman" pitchFamily="18" charset="0"/>
              </a:rPr>
              <a:t>telaq</a:t>
            </a:r>
            <a:r>
              <a:rPr lang="en-US" altLang="en-US" sz="16000" dirty="0">
                <a:latin typeface="Times New Roman" pitchFamily="18" charset="0"/>
              </a:rPr>
              <a:t>.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“Ara”,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latin typeface="Times New Roman" pitchFamily="18" charset="0"/>
              </a:rPr>
              <a:t>qal</a:t>
            </a:r>
            <a:r>
              <a:rPr lang="en-US" altLang="en-US" sz="16000" dirty="0">
                <a:latin typeface="Times New Roman" pitchFamily="18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għedt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bejni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bejn</a:t>
            </a:r>
            <a:endParaRPr lang="en-US" altLang="en-US" sz="16000" b="1" i="1" dirty="0">
              <a:solidFill>
                <a:srgbClr val="401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194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ruħi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hu kien se 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jaqbad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joħroġ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jieqaf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quddiemi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jsejjaħ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isem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tiegħu, u 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jxejjer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idu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ġrieħi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jneħħili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7213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lebbra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 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Jaqaw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Abana u 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Farfar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ix-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xmajjar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Damasku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mhumiex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aħjar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ilmijiet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6000" b="1" i="1" spc="-300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Iżrael</a:t>
            </a:r>
            <a:r>
              <a:rPr lang="en-US" altLang="en-US" sz="16000" b="1" i="1" spc="-300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Ma </a:t>
            </a:r>
            <a:r>
              <a:rPr lang="en-US" altLang="en-US" sz="16000" b="1" i="1" spc="-300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nistax</a:t>
            </a:r>
            <a:r>
              <a:rPr lang="en-US" altLang="en-US" sz="16000" b="1" i="1" spc="-300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spc="-300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ninħasel</a:t>
            </a:r>
            <a:endParaRPr lang="en-US" altLang="en-US" sz="16000" b="1" i="1" spc="-300" dirty="0">
              <a:solidFill>
                <a:srgbClr val="401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171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538635" y="1427244"/>
            <a:ext cx="22466496" cy="997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fihom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nindaf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?”.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dirty="0">
                <a:latin typeface="Times New Roman" pitchFamily="18" charset="0"/>
              </a:rPr>
              <a:t>U </a:t>
            </a:r>
            <a:r>
              <a:rPr lang="en-US" altLang="en-US" sz="16000" dirty="0" err="1">
                <a:latin typeface="Times New Roman" pitchFamily="18" charset="0"/>
              </a:rPr>
              <a:t>dar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  <a:r>
              <a:rPr lang="en-US" altLang="en-US" sz="16000" dirty="0" err="1">
                <a:latin typeface="Times New Roman" pitchFamily="18" charset="0"/>
              </a:rPr>
              <a:t>telaq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b’saħna</a:t>
            </a:r>
            <a:r>
              <a:rPr lang="en-US" altLang="en-US" sz="16000" dirty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latin typeface="Times New Roman" pitchFamily="18" charset="0"/>
              </a:rPr>
              <a:t>Imma</a:t>
            </a:r>
            <a:r>
              <a:rPr lang="en-US" altLang="en-US" sz="16000" dirty="0">
                <a:latin typeface="Times New Roman" pitchFamily="18" charset="0"/>
              </a:rPr>
              <a:t> l-</a:t>
            </a:r>
            <a:r>
              <a:rPr lang="en-US" altLang="en-US" sz="16000" dirty="0" err="1">
                <a:latin typeface="Times New Roman" pitchFamily="18" charset="0"/>
              </a:rPr>
              <a:t>qaddejja</a:t>
            </a:r>
            <a:r>
              <a:rPr lang="en-US" altLang="en-US" sz="16000" dirty="0">
                <a:latin typeface="Times New Roman" pitchFamily="18" charset="0"/>
              </a:rPr>
              <a:t> tiegħu </a:t>
            </a:r>
            <a:r>
              <a:rPr lang="en-US" altLang="en-US" sz="16000" dirty="0" err="1">
                <a:latin typeface="Times New Roman" pitchFamily="18" charset="0"/>
              </a:rPr>
              <a:t>resqu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jkellmuh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  <a:r>
              <a:rPr lang="en-US" altLang="en-US" sz="16000" dirty="0" err="1">
                <a:latin typeface="Times New Roman" pitchFamily="18" charset="0"/>
              </a:rPr>
              <a:t>qalulu</a:t>
            </a:r>
            <a:r>
              <a:rPr lang="en-US" altLang="en-US" sz="16000" dirty="0">
                <a:latin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38721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F’dak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iż-żmien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Nagħman</a:t>
            </a:r>
            <a:r>
              <a:rPr lang="en-US" altLang="en-US" sz="16000" dirty="0">
                <a:latin typeface="Times New Roman" pitchFamily="18" charset="0"/>
              </a:rPr>
              <a:t>, il-</a:t>
            </a:r>
            <a:r>
              <a:rPr lang="en-US" altLang="en-US" sz="16000" dirty="0" err="1">
                <a:latin typeface="Times New Roman" pitchFamily="18" charset="0"/>
              </a:rPr>
              <a:t>kmandant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tal-eżerċtu</a:t>
            </a:r>
            <a:r>
              <a:rPr lang="en-US" altLang="en-US" sz="16000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tas</a:t>
            </a:r>
            <a:r>
              <a:rPr lang="en-US" altLang="en-US" sz="16000" dirty="0">
                <a:latin typeface="Times New Roman" pitchFamily="18" charset="0"/>
              </a:rPr>
              <a:t>-sultan ta’ Aram, </a:t>
            </a:r>
            <a:r>
              <a:rPr lang="en-US" altLang="en-US" sz="16000" dirty="0" err="1">
                <a:latin typeface="Times New Roman" pitchFamily="18" charset="0"/>
              </a:rPr>
              <a:t>kien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kbir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quddiem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sidu</a:t>
            </a:r>
            <a:r>
              <a:rPr lang="en-US" altLang="en-US" sz="16000" dirty="0">
                <a:latin typeface="Times New Roman" pitchFamily="18" charset="0"/>
              </a:rPr>
              <a:t>, u dan </a:t>
            </a:r>
            <a:r>
              <a:rPr lang="en-US" altLang="en-US" sz="16000" dirty="0" err="1">
                <a:latin typeface="Times New Roman" pitchFamily="18" charset="0"/>
              </a:rPr>
              <a:t>kien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iġibu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ħafna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għax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bih</a:t>
            </a:r>
            <a:endParaRPr lang="en-US" altLang="en-US" sz="160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“Missier, li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kieku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profeta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qallek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xi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ħaġa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tagħmilha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Mela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kemm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iżjed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meta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qallek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mt-MT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Inħasel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tindaf</a:t>
            </a:r>
            <a:r>
              <a:rPr lang="mt-MT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170565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68252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latin typeface="Times New Roman" pitchFamily="18" charset="0"/>
              </a:rPr>
              <a:t>Niżel</a:t>
            </a:r>
            <a:r>
              <a:rPr lang="en-US" altLang="en-US" sz="16000" dirty="0">
                <a:latin typeface="Times New Roman" pitchFamily="18" charset="0"/>
              </a:rPr>
              <a:t> fil-</a:t>
            </a:r>
            <a:r>
              <a:rPr lang="en-US" altLang="en-US" sz="16000" dirty="0" err="1">
                <a:latin typeface="Times New Roman" pitchFamily="18" charset="0"/>
              </a:rPr>
              <a:t>Ġordan</a:t>
            </a:r>
            <a:r>
              <a:rPr lang="en-US" altLang="en-US" sz="16000" dirty="0">
                <a:latin typeface="Times New Roman" pitchFamily="18" charset="0"/>
              </a:rPr>
              <a:t>, u </a:t>
            </a:r>
            <a:r>
              <a:rPr lang="en-US" altLang="en-US" sz="16000" dirty="0" err="1">
                <a:latin typeface="Times New Roman" pitchFamily="18" charset="0"/>
              </a:rPr>
              <a:t>għodos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seba</a:t>
            </a:r>
            <a:r>
              <a:rPr lang="en-US" altLang="en-US" sz="16000" dirty="0">
                <a:latin typeface="Times New Roman" pitchFamily="18" charset="0"/>
              </a:rPr>
              <a:t>’ </a:t>
            </a:r>
            <a:r>
              <a:rPr lang="en-US" altLang="en-US" sz="16000" dirty="0" err="1">
                <a:latin typeface="Times New Roman" pitchFamily="18" charset="0"/>
              </a:rPr>
              <a:t>darbiet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bħalma</a:t>
            </a:r>
            <a:r>
              <a:rPr lang="en-US" altLang="en-US" sz="16000" dirty="0">
                <a:latin typeface="Times New Roman" pitchFamily="18" charset="0"/>
              </a:rPr>
              <a:t> qallu </a:t>
            </a:r>
            <a:r>
              <a:rPr lang="en-US" altLang="en-US" sz="16000" dirty="0" err="1">
                <a:latin typeface="Times New Roman" pitchFamily="18" charset="0"/>
              </a:rPr>
              <a:t>Eliżew</a:t>
            </a:r>
            <a:r>
              <a:rPr lang="en-US" altLang="en-US" sz="16000" dirty="0">
                <a:latin typeface="Times New Roman" pitchFamily="18" charset="0"/>
              </a:rPr>
              <a:t>, il-</a:t>
            </a:r>
            <a:r>
              <a:rPr lang="en-US" altLang="en-US" sz="16000" dirty="0" err="1">
                <a:latin typeface="Times New Roman" pitchFamily="18" charset="0"/>
              </a:rPr>
              <a:t>bniedem</a:t>
            </a:r>
            <a:r>
              <a:rPr lang="en-US" altLang="en-US" sz="16000" dirty="0">
                <a:latin typeface="Times New Roman" pitchFamily="18" charset="0"/>
              </a:rPr>
              <a:t> ta’ </a:t>
            </a:r>
            <a:r>
              <a:rPr lang="en-US" altLang="en-US" sz="16000" dirty="0" err="1">
                <a:latin typeface="Times New Roman" pitchFamily="18" charset="0"/>
              </a:rPr>
              <a:t>Alla</a:t>
            </a:r>
            <a:r>
              <a:rPr lang="en-US" altLang="en-US" sz="16000" dirty="0">
                <a:latin typeface="Times New Roman" pitchFamily="18" charset="0"/>
              </a:rPr>
              <a:t>, u ġismu raġa’ </a:t>
            </a:r>
            <a:r>
              <a:rPr lang="en-US" altLang="en-US" sz="16000" dirty="0" err="1">
                <a:latin typeface="Times New Roman" pitchFamily="18" charset="0"/>
              </a:rPr>
              <a:t>sarlu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qisu</a:t>
            </a:r>
            <a:r>
              <a:rPr lang="en-US" altLang="en-US" sz="16000" dirty="0">
                <a:latin typeface="Times New Roman" pitchFamily="18" charset="0"/>
              </a:rPr>
              <a:t> l-</a:t>
            </a:r>
            <a:r>
              <a:rPr lang="en-US" altLang="en-US" sz="16000" dirty="0" err="1">
                <a:latin typeface="Times New Roman" pitchFamily="18" charset="0"/>
              </a:rPr>
              <a:t>ġisem</a:t>
            </a:r>
            <a:r>
              <a:rPr lang="en-US" altLang="en-US" sz="16000" dirty="0">
                <a:latin typeface="Times New Roman" pitchFamily="18" charset="0"/>
              </a:rPr>
              <a:t> ta’ </a:t>
            </a:r>
            <a:r>
              <a:rPr lang="en-US" altLang="en-US" sz="16000" dirty="0" err="1">
                <a:latin typeface="Times New Roman" pitchFamily="18" charset="0"/>
              </a:rPr>
              <a:t>tfajjel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żagħżugħ</a:t>
            </a:r>
            <a:r>
              <a:rPr lang="en-US" altLang="en-US" sz="16000" dirty="0">
                <a:latin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4166777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250603" y="121208"/>
            <a:ext cx="22898544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dirty="0">
                <a:latin typeface="Times New Roman" pitchFamily="18" charset="0"/>
              </a:rPr>
              <a:t>u </a:t>
            </a:r>
            <a:r>
              <a:rPr lang="en-US" altLang="en-US" sz="16000" dirty="0" err="1">
                <a:latin typeface="Times New Roman" pitchFamily="18" charset="0"/>
              </a:rPr>
              <a:t>ndaf</a:t>
            </a:r>
            <a:r>
              <a:rPr lang="en-US" altLang="en-US" sz="16000" dirty="0">
                <a:latin typeface="Times New Roman" pitchFamily="18" charset="0"/>
              </a:rPr>
              <a:t> mil-</a:t>
            </a:r>
            <a:r>
              <a:rPr lang="en-US" altLang="en-US" sz="16000" dirty="0" err="1">
                <a:latin typeface="Times New Roman" pitchFamily="18" charset="0"/>
              </a:rPr>
              <a:t>lebbra</a:t>
            </a:r>
            <a:r>
              <a:rPr lang="en-US" altLang="en-US" sz="16000" dirty="0">
                <a:latin typeface="Times New Roman" pitchFamily="18" charset="0"/>
              </a:rPr>
              <a:t> tiegħu. U </a:t>
            </a:r>
            <a:r>
              <a:rPr lang="en-US" altLang="en-US" sz="16000" spc="-300" dirty="0">
                <a:latin typeface="Times New Roman" pitchFamily="18" charset="0"/>
              </a:rPr>
              <a:t>raġa’ </a:t>
            </a:r>
            <a:r>
              <a:rPr lang="en-US" altLang="en-US" sz="16000" spc="-300" dirty="0" err="1">
                <a:latin typeface="Times New Roman" pitchFamily="18" charset="0"/>
              </a:rPr>
              <a:t>lura</a:t>
            </a:r>
            <a:r>
              <a:rPr lang="en-US" altLang="en-US" sz="16000" spc="-300" dirty="0">
                <a:latin typeface="Times New Roman" pitchFamily="18" charset="0"/>
              </a:rPr>
              <a:t> </a:t>
            </a:r>
            <a:r>
              <a:rPr lang="en-US" altLang="en-US" sz="16000" spc="-300" dirty="0" err="1">
                <a:latin typeface="Times New Roman" pitchFamily="18" charset="0"/>
              </a:rPr>
              <a:t>għand</a:t>
            </a:r>
            <a:r>
              <a:rPr lang="en-US" altLang="en-US" sz="16000" spc="-300" dirty="0">
                <a:latin typeface="Times New Roman" pitchFamily="18" charset="0"/>
              </a:rPr>
              <a:t> il-</a:t>
            </a:r>
            <a:r>
              <a:rPr lang="en-US" altLang="en-US" sz="16000" spc="-300" dirty="0" err="1">
                <a:latin typeface="Times New Roman" pitchFamily="18" charset="0"/>
              </a:rPr>
              <a:t>bniedem</a:t>
            </a:r>
            <a:r>
              <a:rPr lang="en-US" altLang="en-US" sz="16000" spc="-300" dirty="0">
                <a:latin typeface="Times New Roman" pitchFamily="18" charset="0"/>
              </a:rPr>
              <a:t> </a:t>
            </a:r>
            <a:r>
              <a:rPr lang="en-US" altLang="en-US" sz="16000" dirty="0">
                <a:latin typeface="Times New Roman" pitchFamily="18" charset="0"/>
              </a:rPr>
              <a:t>ta’ </a:t>
            </a:r>
            <a:r>
              <a:rPr lang="en-US" altLang="en-US" sz="16000" dirty="0" err="1">
                <a:latin typeface="Times New Roman" pitchFamily="18" charset="0"/>
              </a:rPr>
              <a:t>Alla</a:t>
            </a:r>
            <a:r>
              <a:rPr lang="en-US" altLang="en-US" sz="16000" dirty="0">
                <a:latin typeface="Times New Roman" pitchFamily="18" charset="0"/>
              </a:rPr>
              <a:t>, hu u </a:t>
            </a:r>
            <a:r>
              <a:rPr lang="en-US" altLang="en-US" sz="16000" spc="-300" dirty="0" err="1">
                <a:latin typeface="Times New Roman" pitchFamily="18" charset="0"/>
              </a:rPr>
              <a:t>kull</a:t>
            </a:r>
            <a:r>
              <a:rPr lang="en-US" altLang="en-US" sz="16000" spc="-300" dirty="0">
                <a:latin typeface="Times New Roman" pitchFamily="18" charset="0"/>
              </a:rPr>
              <a:t> min </a:t>
            </a:r>
            <a:r>
              <a:rPr lang="en-US" altLang="en-US" sz="16000" spc="-300" dirty="0" err="1">
                <a:latin typeface="Times New Roman" pitchFamily="18" charset="0"/>
              </a:rPr>
              <a:t>kellu</a:t>
            </a:r>
            <a:r>
              <a:rPr lang="en-US" altLang="en-US" sz="16000" spc="-3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miegħu</a:t>
            </a:r>
            <a:r>
              <a:rPr lang="en-US" altLang="en-US" sz="16000" dirty="0">
                <a:latin typeface="Times New Roman" pitchFamily="18" charset="0"/>
              </a:rPr>
              <a:t>; </a:t>
            </a:r>
            <a:r>
              <a:rPr lang="en-US" altLang="en-US" sz="16000" dirty="0" err="1">
                <a:latin typeface="Times New Roman" pitchFamily="18" charset="0"/>
              </a:rPr>
              <a:t>daħal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waqaf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quddiemu</a:t>
            </a:r>
            <a:r>
              <a:rPr lang="en-US" altLang="en-US" sz="16000" dirty="0">
                <a:latin typeface="Times New Roman" pitchFamily="18" charset="0"/>
              </a:rPr>
              <a:t> u qallu: </a:t>
            </a:r>
          </a:p>
        </p:txBody>
      </p:sp>
    </p:spTree>
    <p:extLst>
      <p:ext uri="{BB962C8B-B14F-4D97-AF65-F5344CB8AC3E}">
        <p14:creationId xmlns:p14="http://schemas.microsoft.com/office/powerpoint/2010/main" val="3655959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427244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“Ara, 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issa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naf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iva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ma 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hemmx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ieħor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fid-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dinja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ħlief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f’Iżrael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Ilqa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’, 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nitolbok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730806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538635" y="3563690"/>
            <a:ext cx="22466496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 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ir-rigal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mingħand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qaddej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60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067103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563690"/>
            <a:ext cx="23389139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646647" y="4643810"/>
            <a:ext cx="22106456" cy="5084866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Ruħi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għatxana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1069370" y="709136"/>
            <a:ext cx="19155862" cy="256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531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75646" y="49200"/>
            <a:ext cx="2204845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Bħalma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għażżiela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tixxennaq</a:t>
            </a:r>
            <a:endParaRPr lang="en-US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għan-nixxigħat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tal-ilma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tixxennaq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ruħi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o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538635" y="3635698"/>
            <a:ext cx="22322480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Ruħi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għatxana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274149"/>
            <a:ext cx="22034448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Ruħi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għatxana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meta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niġi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nara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wiċċ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dirty="0">
                <a:latin typeface="Times New Roman" pitchFamily="18" charset="0"/>
              </a:rPr>
              <a:t>il-</a:t>
            </a:r>
            <a:r>
              <a:rPr lang="en-US" altLang="en-US" sz="16000" dirty="0" err="1">
                <a:latin typeface="Times New Roman" pitchFamily="18" charset="0"/>
              </a:rPr>
              <a:t>Mulej</a:t>
            </a:r>
            <a:r>
              <a:rPr lang="en-US" altLang="en-US" sz="16000" dirty="0">
                <a:latin typeface="Times New Roman" pitchFamily="18" charset="0"/>
              </a:rPr>
              <a:t> kien ta r-</a:t>
            </a:r>
            <a:r>
              <a:rPr lang="en-US" altLang="en-US" sz="16000" dirty="0" err="1">
                <a:latin typeface="Times New Roman" pitchFamily="18" charset="0"/>
              </a:rPr>
              <a:t>rebħa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lil</a:t>
            </a:r>
            <a:r>
              <a:rPr lang="en-US" altLang="en-US" sz="16000" dirty="0">
                <a:latin typeface="Times New Roman" pitchFamily="18" charset="0"/>
              </a:rPr>
              <a:t> Aram. </a:t>
            </a:r>
            <a:r>
              <a:rPr lang="en-US" altLang="en-US" sz="16000" dirty="0" err="1">
                <a:latin typeface="Times New Roman" pitchFamily="18" charset="0"/>
              </a:rPr>
              <a:t>Iżda</a:t>
            </a:r>
            <a:r>
              <a:rPr lang="en-US" altLang="en-US" sz="16000" dirty="0">
                <a:latin typeface="Times New Roman" pitchFamily="18" charset="0"/>
              </a:rPr>
              <a:t> r-</a:t>
            </a:r>
            <a:r>
              <a:rPr lang="en-US" altLang="en-US" sz="16000" dirty="0" err="1">
                <a:latin typeface="Times New Roman" pitchFamily="18" charset="0"/>
              </a:rPr>
              <a:t>raġel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għad</a:t>
            </a:r>
            <a:r>
              <a:rPr lang="en-US" altLang="en-US" sz="16000" dirty="0">
                <a:latin typeface="Times New Roman" pitchFamily="18" charset="0"/>
              </a:rPr>
              <a:t> li </a:t>
            </a:r>
            <a:r>
              <a:rPr lang="en-US" altLang="en-US" sz="16000" dirty="0" err="1">
                <a:latin typeface="Times New Roman" pitchFamily="18" charset="0"/>
              </a:rPr>
              <a:t>suldat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qalbieni</a:t>
            </a:r>
            <a:r>
              <a:rPr lang="en-US" altLang="en-US" sz="16000" dirty="0">
                <a:latin typeface="Times New Roman" pitchFamily="18" charset="0"/>
              </a:rPr>
              <a:t>, kien </a:t>
            </a:r>
            <a:r>
              <a:rPr lang="en-US" altLang="en-US" sz="16000" dirty="0" err="1">
                <a:latin typeface="Times New Roman" pitchFamily="18" charset="0"/>
              </a:rPr>
              <a:t>lebbruż</a:t>
            </a:r>
            <a:r>
              <a:rPr lang="en-US" altLang="en-US" sz="16000" dirty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spc="-300" dirty="0" err="1">
                <a:latin typeface="Times New Roman" pitchFamily="18" charset="0"/>
              </a:rPr>
              <a:t>Ħarġu</a:t>
            </a:r>
            <a:r>
              <a:rPr lang="en-US" altLang="en-US" sz="16000" spc="-300" dirty="0">
                <a:latin typeface="Times New Roman" pitchFamily="18" charset="0"/>
              </a:rPr>
              <a:t> l-</a:t>
            </a:r>
            <a:r>
              <a:rPr lang="en-US" altLang="en-US" sz="16000" spc="-300" dirty="0" err="1">
                <a:latin typeface="Times New Roman" pitchFamily="18" charset="0"/>
              </a:rPr>
              <a:t>Aramin</a:t>
            </a:r>
            <a:r>
              <a:rPr lang="en-US" altLang="en-US" sz="16000" spc="-300" dirty="0">
                <a:latin typeface="Times New Roman" pitchFamily="18" charset="0"/>
              </a:rPr>
              <a:t> </a:t>
            </a:r>
            <a:r>
              <a:rPr lang="en-US" altLang="en-US" sz="16000" spc="-300" dirty="0" err="1">
                <a:latin typeface="Times New Roman" pitchFamily="18" charset="0"/>
              </a:rPr>
              <a:t>bil-ġgajtiet</a:t>
            </a:r>
            <a:endParaRPr lang="en-US" altLang="en-US" sz="16000" spc="-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77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466627" y="3635698"/>
            <a:ext cx="22466496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Ruħi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għatxana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2525353"/>
            <a:ext cx="22034448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Ibgħat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id-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 u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sewwa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huma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jmexxuni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2525353"/>
            <a:ext cx="22034448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iwassluni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sal-għolja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mqaddsa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sal-għerejjex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tiegħek.</a:t>
            </a:r>
          </a:p>
        </p:txBody>
      </p:sp>
    </p:spTree>
    <p:extLst>
      <p:ext uri="{BB962C8B-B14F-4D97-AF65-F5344CB8AC3E}">
        <p14:creationId xmlns:p14="http://schemas.microsoft.com/office/powerpoint/2010/main" val="3963918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466627" y="3843290"/>
            <a:ext cx="22466496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Ruħi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għatxana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07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359285"/>
            <a:ext cx="22034448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nidħol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ħdejn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l-altar ta’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ħdejn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ferħ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096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3763430"/>
            <a:ext cx="22034448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rroddlok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ħajr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biċ-ċetra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76013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358615" y="3635698"/>
            <a:ext cx="22682520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Ruħi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għatxana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8692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083" y="2411148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Kristu!</a:t>
            </a:r>
            <a:endParaRPr lang="en-US" sz="1640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121208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Jien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lill-Mulej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nistenna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ruħi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f’kelmtu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tittama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</a:p>
          <a:p>
            <a:pPr algn="ctr" eaLnBrk="1" hangingPunct="1">
              <a:defRPr/>
            </a:pP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Għax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għand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il-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Mulej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hemm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it-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tieba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</a:t>
            </a:r>
          </a:p>
          <a:p>
            <a:pPr algn="ctr" eaLnBrk="1" hangingPunct="1">
              <a:defRPr/>
            </a:pP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u l-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fidwa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għandu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bil-kotra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1" y="2410734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Kristu!</a:t>
            </a:r>
            <a:endParaRPr lang="en-US" sz="1640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94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latin typeface="Times New Roman" pitchFamily="18" charset="0"/>
              </a:rPr>
              <a:t>tagħhom</a:t>
            </a:r>
            <a:r>
              <a:rPr lang="en-US" altLang="en-US" sz="16000" dirty="0">
                <a:latin typeface="Times New Roman" pitchFamily="18" charset="0"/>
              </a:rPr>
              <a:t>, u mill-</a:t>
            </a:r>
            <a:r>
              <a:rPr lang="en-US" altLang="en-US" sz="16000" dirty="0" err="1">
                <a:latin typeface="Times New Roman" pitchFamily="18" charset="0"/>
              </a:rPr>
              <a:t>pajjiż</a:t>
            </a:r>
            <a:r>
              <a:rPr lang="en-US" altLang="en-US" sz="16000" dirty="0">
                <a:latin typeface="Times New Roman" pitchFamily="18" charset="0"/>
              </a:rPr>
              <a:t> ta’ </a:t>
            </a:r>
            <a:r>
              <a:rPr lang="en-US" altLang="en-US" sz="16000" dirty="0" err="1">
                <a:latin typeface="Times New Roman" pitchFamily="18" charset="0"/>
              </a:rPr>
              <a:t>Iżrael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ġiebu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magħhom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tfajla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żagħżugħa</a:t>
            </a:r>
            <a:r>
              <a:rPr lang="en-US" altLang="en-US" sz="16000" dirty="0">
                <a:latin typeface="Times New Roman" pitchFamily="18" charset="0"/>
              </a:rPr>
              <a:t>, li </a:t>
            </a:r>
            <a:r>
              <a:rPr lang="en-US" altLang="en-US" sz="16000" dirty="0" err="1">
                <a:latin typeface="Times New Roman" pitchFamily="18" charset="0"/>
              </a:rPr>
              <a:t>saret</a:t>
            </a:r>
            <a:r>
              <a:rPr lang="en-US" altLang="en-US" sz="16000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dirty="0">
                <a:latin typeface="Times New Roman" pitchFamily="18" charset="0"/>
              </a:rPr>
              <a:t>il-</a:t>
            </a:r>
            <a:r>
              <a:rPr lang="en-US" altLang="en-US" sz="16000" dirty="0" err="1">
                <a:latin typeface="Times New Roman" pitchFamily="18" charset="0"/>
              </a:rPr>
              <a:t>qaddejja</a:t>
            </a:r>
            <a:r>
              <a:rPr lang="en-US" altLang="en-US" sz="16000" dirty="0">
                <a:latin typeface="Times New Roman" pitchFamily="18" charset="0"/>
              </a:rPr>
              <a:t> ta’ mart </a:t>
            </a:r>
            <a:r>
              <a:rPr lang="en-US" altLang="en-US" sz="16000" dirty="0" err="1">
                <a:latin typeface="Times New Roman" pitchFamily="18" charset="0"/>
              </a:rPr>
              <a:t>Nagħman</a:t>
            </a:r>
            <a:r>
              <a:rPr lang="en-US" altLang="en-US" sz="16000" dirty="0">
                <a:latin typeface="Times New Roman" pitchFamily="18" charset="0"/>
              </a:rPr>
              <a:t>. </a:t>
            </a:r>
            <a:r>
              <a:rPr lang="en-US" altLang="en-US" sz="16000" dirty="0" err="1">
                <a:latin typeface="Times New Roman" pitchFamily="18" charset="0"/>
              </a:rPr>
              <a:t>Darba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qalet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lil</a:t>
            </a:r>
            <a:endParaRPr lang="en-US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6783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706553"/>
            <a:ext cx="23399750" cy="927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4, 24-30</a:t>
            </a: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529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 err="1">
                <a:latin typeface="Times New Roman" pitchFamily="18" charset="0"/>
              </a:rPr>
              <a:t>F’dak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iż-żmien</a:t>
            </a:r>
            <a:r>
              <a:rPr lang="en-US" sz="16000" dirty="0">
                <a:latin typeface="Times New Roman" pitchFamily="18" charset="0"/>
              </a:rPr>
              <a:t>, </a:t>
            </a:r>
            <a:r>
              <a:rPr lang="en-US" sz="16000" dirty="0" err="1">
                <a:latin typeface="Times New Roman" pitchFamily="18" charset="0"/>
              </a:rPr>
              <a:t>Ġesù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ġie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Nazaret</a:t>
            </a:r>
            <a:r>
              <a:rPr lang="en-US" sz="16000" dirty="0">
                <a:latin typeface="Times New Roman" pitchFamily="18" charset="0"/>
              </a:rPr>
              <a:t>, </a:t>
            </a:r>
            <a:r>
              <a:rPr lang="en-US" sz="16000" dirty="0" err="1">
                <a:latin typeface="Times New Roman" pitchFamily="18" charset="0"/>
              </a:rPr>
              <a:t>daħal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fis-sinagoga</a:t>
            </a:r>
            <a:r>
              <a:rPr lang="en-US" sz="16000" dirty="0">
                <a:latin typeface="Times New Roman" pitchFamily="18" charset="0"/>
              </a:rPr>
              <a:t> u </a:t>
            </a:r>
            <a:r>
              <a:rPr lang="en-US" sz="16000" dirty="0" err="1">
                <a:latin typeface="Times New Roman" pitchFamily="18" charset="0"/>
              </a:rPr>
              <a:t>qal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lill-ġemgħa</a:t>
            </a:r>
            <a:r>
              <a:rPr lang="en-US" sz="16000" dirty="0">
                <a:latin typeface="Times New Roman" pitchFamily="18" charset="0"/>
              </a:rPr>
              <a:t>: </a:t>
            </a: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ngħidilkom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ebda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profeta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jilqgħuh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tajjeb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f’pajjiżu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Għax,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ngħidilkom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is-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sewwa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kien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bosta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romol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f’Iżrael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żmien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Elija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meta s-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sema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baqa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5964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tliet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snin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sitt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xhur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magħluq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waqa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ġuħ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pajjiż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madankollu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ntbagħat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8005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Elija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waħda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armla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Sarefta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Sidon. U kien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bosta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lebbrużi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f’Iżrael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żmien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profeta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Eliżew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5605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529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ġie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mfejjaq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ħlief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Nagħman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tas-Sirja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Meta </a:t>
            </a:r>
            <a:r>
              <a:rPr lang="en-US" sz="16000" dirty="0" err="1">
                <a:latin typeface="Times New Roman" pitchFamily="18" charset="0"/>
              </a:rPr>
              <a:t>semgħu</a:t>
            </a:r>
            <a:r>
              <a:rPr lang="en-US" sz="16000" dirty="0">
                <a:latin typeface="Times New Roman" pitchFamily="18" charset="0"/>
              </a:rPr>
              <a:t> dan </a:t>
            </a:r>
          </a:p>
          <a:p>
            <a:pPr>
              <a:defRPr/>
            </a:pPr>
            <a:r>
              <a:rPr lang="en-US" sz="16000" spc="-300" dirty="0" err="1">
                <a:latin typeface="Times New Roman" pitchFamily="18" charset="0"/>
              </a:rPr>
              <a:t>fis-sinagoga</a:t>
            </a:r>
            <a:r>
              <a:rPr lang="en-US" sz="16000" spc="-300" dirty="0">
                <a:latin typeface="Times New Roman" pitchFamily="18" charset="0"/>
              </a:rPr>
              <a:t> </a:t>
            </a:r>
            <a:r>
              <a:rPr lang="en-US" sz="16000" spc="-300" dirty="0" err="1">
                <a:latin typeface="Times New Roman" pitchFamily="18" charset="0"/>
              </a:rPr>
              <a:t>kulħadd</a:t>
            </a:r>
            <a:r>
              <a:rPr lang="en-US" sz="16000" spc="-300" dirty="0">
                <a:latin typeface="Times New Roman" pitchFamily="18" charset="0"/>
              </a:rPr>
              <a:t> </a:t>
            </a:r>
            <a:r>
              <a:rPr lang="en-US" sz="16000" spc="-300" dirty="0" err="1">
                <a:latin typeface="Times New Roman" pitchFamily="18" charset="0"/>
              </a:rPr>
              <a:t>imtela</a:t>
            </a:r>
            <a:endParaRPr lang="en-GB" sz="16000" b="1" i="1" spc="-3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2737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529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 err="1">
                <a:latin typeface="Times New Roman" pitchFamily="18" charset="0"/>
              </a:rPr>
              <a:t>bil-korla</a:t>
            </a:r>
            <a:r>
              <a:rPr lang="en-US" sz="16000" dirty="0">
                <a:latin typeface="Times New Roman" pitchFamily="18" charset="0"/>
              </a:rPr>
              <a:t>; </a:t>
            </a:r>
            <a:r>
              <a:rPr lang="en-US" sz="16000" dirty="0" err="1">
                <a:latin typeface="Times New Roman" pitchFamily="18" charset="0"/>
              </a:rPr>
              <a:t>qamu</a:t>
            </a:r>
            <a:r>
              <a:rPr lang="en-US" sz="16000" dirty="0">
                <a:latin typeface="Times New Roman" pitchFamily="18" charset="0"/>
              </a:rPr>
              <a:t>, u </a:t>
            </a:r>
            <a:r>
              <a:rPr lang="en-US" sz="16000" dirty="0" err="1">
                <a:latin typeface="Times New Roman" pitchFamily="18" charset="0"/>
              </a:rPr>
              <a:t>ħarġuh</a:t>
            </a:r>
            <a:r>
              <a:rPr lang="en-US" sz="16000" dirty="0">
                <a:latin typeface="Times New Roman" pitchFamily="18" charset="0"/>
              </a:rPr>
              <a:t> ’il barra mill-belt, </a:t>
            </a:r>
            <a:r>
              <a:rPr lang="en-US" sz="16000" dirty="0" err="1">
                <a:latin typeface="Times New Roman" pitchFamily="18" charset="0"/>
              </a:rPr>
              <a:t>ħaduh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fuq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xifer</a:t>
            </a:r>
            <a:r>
              <a:rPr lang="en-US" sz="16000" dirty="0">
                <a:latin typeface="Times New Roman" pitchFamily="18" charset="0"/>
              </a:rPr>
              <a:t> ta’ </a:t>
            </a:r>
            <a:r>
              <a:rPr lang="en-US" sz="16000" dirty="0" err="1">
                <a:latin typeface="Times New Roman" pitchFamily="18" charset="0"/>
              </a:rPr>
              <a:t>rdum</a:t>
            </a:r>
            <a:r>
              <a:rPr lang="en-US" sz="16000" dirty="0">
                <a:latin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6000" dirty="0" err="1">
                <a:latin typeface="Times New Roman" pitchFamily="18" charset="0"/>
              </a:rPr>
              <a:t>tal-għolja</a:t>
            </a:r>
            <a:r>
              <a:rPr lang="en-US" sz="16000" dirty="0">
                <a:latin typeface="Times New Roman" pitchFamily="18" charset="0"/>
              </a:rPr>
              <a:t> li </a:t>
            </a:r>
            <a:r>
              <a:rPr lang="en-US" sz="16000" dirty="0" err="1">
                <a:latin typeface="Times New Roman" pitchFamily="18" charset="0"/>
              </a:rPr>
              <a:t>fuqha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kienet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mibnija</a:t>
            </a:r>
            <a:r>
              <a:rPr lang="en-US" sz="16000" dirty="0">
                <a:latin typeface="Times New Roman" pitchFamily="18" charset="0"/>
              </a:rPr>
              <a:t> l-belt </a:t>
            </a:r>
            <a:r>
              <a:rPr lang="en-US" sz="16000" dirty="0" err="1">
                <a:latin typeface="Times New Roman" pitchFamily="18" charset="0"/>
              </a:rPr>
              <a:t>tagħhom</a:t>
            </a:r>
            <a:r>
              <a:rPr lang="en-US" sz="16000" dirty="0">
                <a:latin typeface="Times New Roman" pitchFamily="18" charset="0"/>
              </a:rPr>
              <a:t>, u</a:t>
            </a:r>
            <a:endParaRPr lang="en-GB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8109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273355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mt-MT" sz="16000" dirty="0">
                <a:latin typeface="Times New Roman" pitchFamily="18" charset="0"/>
              </a:rPr>
              <a:t>r</a:t>
            </a:r>
            <a:r>
              <a:rPr lang="en-US" sz="16000" dirty="0" err="1">
                <a:latin typeface="Times New Roman" pitchFamily="18" charset="0"/>
              </a:rPr>
              <a:t>iedu</a:t>
            </a:r>
            <a:r>
              <a:rPr lang="mt-MT" sz="16000" dirty="0">
                <a:latin typeface="Times New Roman" pitchFamily="18" charset="0"/>
              </a:rPr>
              <a:t> </a:t>
            </a:r>
            <a:r>
              <a:rPr lang="en-US" sz="16000" dirty="0">
                <a:latin typeface="Times New Roman" pitchFamily="18" charset="0"/>
              </a:rPr>
              <a:t>jixħtuh minn </a:t>
            </a:r>
            <a:r>
              <a:rPr lang="en-US" sz="16000" dirty="0" err="1">
                <a:latin typeface="Times New Roman" pitchFamily="18" charset="0"/>
              </a:rPr>
              <a:t>hemm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fuq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għal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isfel</a:t>
            </a:r>
            <a:r>
              <a:rPr lang="en-US" sz="16000" dirty="0">
                <a:latin typeface="Times New Roman" pitchFamily="18" charset="0"/>
              </a:rPr>
              <a:t>. </a:t>
            </a:r>
            <a:r>
              <a:rPr lang="en-US" sz="16000" dirty="0" err="1">
                <a:latin typeface="Times New Roman" pitchFamily="18" charset="0"/>
              </a:rPr>
              <a:t>Iżda</a:t>
            </a:r>
            <a:r>
              <a:rPr lang="en-US" sz="16000" dirty="0">
                <a:latin typeface="Times New Roman" pitchFamily="18" charset="0"/>
              </a:rPr>
              <a:t> hu </a:t>
            </a:r>
            <a:r>
              <a:rPr lang="en-US" sz="16000" dirty="0" err="1">
                <a:latin typeface="Times New Roman" pitchFamily="18" charset="0"/>
              </a:rPr>
              <a:t>għadda</a:t>
            </a:r>
            <a:r>
              <a:rPr lang="en-US" sz="16000" dirty="0">
                <a:latin typeface="Times New Roman" pitchFamily="18" charset="0"/>
              </a:rPr>
              <a:t> minn </a:t>
            </a:r>
            <a:r>
              <a:rPr lang="en-US" sz="16000" dirty="0" err="1">
                <a:latin typeface="Times New Roman" pitchFamily="18" charset="0"/>
              </a:rPr>
              <a:t>ġo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nofshom</a:t>
            </a:r>
            <a:r>
              <a:rPr lang="en-US" sz="16000" dirty="0">
                <a:latin typeface="Times New Roman" pitchFamily="18" charset="0"/>
              </a:rPr>
              <a:t> u </a:t>
            </a:r>
            <a:r>
              <a:rPr lang="en-US" sz="16000" dirty="0" err="1">
                <a:latin typeface="Times New Roman" pitchFamily="18" charset="0"/>
              </a:rPr>
              <a:t>baqa</a:t>
            </a:r>
            <a:r>
              <a:rPr lang="en-US" sz="16000" dirty="0">
                <a:latin typeface="Times New Roman" pitchFamily="18" charset="0"/>
              </a:rPr>
              <a:t>’ </a:t>
            </a:r>
            <a:r>
              <a:rPr lang="en-US" sz="16000" dirty="0" err="1">
                <a:latin typeface="Times New Roman" pitchFamily="18" charset="0"/>
              </a:rPr>
              <a:t>sejjer</a:t>
            </a:r>
            <a:r>
              <a:rPr lang="en-US" sz="16000" dirty="0">
                <a:latin typeface="Times New Roman" pitchFamily="18" charset="0"/>
              </a:rPr>
              <a:t>.</a:t>
            </a:r>
            <a:endParaRPr lang="en-GB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1195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691422"/>
            <a:ext cx="23399750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610512" cy="119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latin typeface="Times New Roman" pitchFamily="18" charset="0"/>
              </a:rPr>
              <a:t>sidtha</a:t>
            </a:r>
            <a:r>
              <a:rPr lang="en-US" altLang="en-US" sz="16000" dirty="0">
                <a:latin typeface="Times New Roman" pitchFamily="18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31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531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</a:t>
            </a:r>
            <a:r>
              <a:rPr lang="en-US" altLang="en-US" sz="1531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kien sidi </a:t>
            </a:r>
            <a:r>
              <a:rPr lang="en-US" altLang="en-US" sz="1531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jmur</a:t>
            </a:r>
            <a:r>
              <a:rPr lang="en-US" altLang="en-US" sz="1531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</a:t>
            </a:r>
            <a:r>
              <a:rPr lang="en-US" altLang="en-US" sz="1531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31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profeta</a:t>
            </a:r>
            <a:r>
              <a:rPr lang="en-US" altLang="en-US" sz="1531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31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</a:t>
            </a:r>
            <a:r>
              <a:rPr lang="en-US" altLang="en-US" sz="1531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f’Samarija</a:t>
            </a:r>
            <a:r>
              <a:rPr lang="en-US" altLang="en-US" sz="1531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 </a:t>
            </a:r>
            <a:r>
              <a:rPr lang="en-US" altLang="en-US" sz="1531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altLang="en-US" sz="1531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kien</a:t>
            </a:r>
            <a:r>
              <a:rPr lang="en-US" altLang="en-US" sz="1531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ineħħilu</a:t>
            </a:r>
            <a:r>
              <a:rPr lang="en-US" altLang="en-US" sz="1531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31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lebbra</a:t>
            </a:r>
            <a:r>
              <a:rPr lang="en-US" altLang="en-US" sz="1531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31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għandu</a:t>
            </a:r>
            <a:r>
              <a:rPr lang="en-US" altLang="en-US" sz="1531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  <a:endParaRPr lang="en-US" altLang="en-US" sz="15310" dirty="0">
              <a:solidFill>
                <a:srgbClr val="00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639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28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latin typeface="Times New Roman" pitchFamily="18" charset="0"/>
              </a:rPr>
              <a:t>Nagħman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daħal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ikellem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lil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sidu</a:t>
            </a:r>
            <a:r>
              <a:rPr lang="en-US" altLang="en-US" sz="16000" dirty="0">
                <a:latin typeface="Times New Roman" pitchFamily="18" charset="0"/>
              </a:rPr>
              <a:t> u qallu: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“Dan u dan ma </a:t>
            </a:r>
            <a:r>
              <a:rPr lang="en-US" alt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qalet</a:t>
            </a: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iż-żagħżugħa</a:t>
            </a: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ġibna</a:t>
            </a: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alt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pajjiż</a:t>
            </a: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Iżrael</a:t>
            </a: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378048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dirty="0">
                <a:latin typeface="Times New Roman" pitchFamily="18" charset="0"/>
              </a:rPr>
              <a:t>U s-sultan ta’ Aram qallu: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60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Aqbad</a:t>
            </a:r>
            <a:r>
              <a:rPr lang="en-US" altLang="en-US" sz="16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mur</a:t>
            </a:r>
            <a:r>
              <a:rPr lang="en-US" altLang="en-US" sz="16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Issa </a:t>
            </a:r>
            <a:r>
              <a:rPr lang="en-US" altLang="en-US" sz="160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nibgħat</a:t>
            </a:r>
            <a:r>
              <a:rPr lang="en-US" altLang="en-US" sz="16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ittra</a:t>
            </a:r>
            <a:r>
              <a:rPr lang="en-US" altLang="en-US" sz="16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lis</a:t>
            </a:r>
            <a:r>
              <a:rPr lang="en-US" altLang="en-US" sz="16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-sultan ta’ </a:t>
            </a:r>
            <a:r>
              <a:rPr lang="en-US" altLang="en-US" sz="160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Iżrael</a:t>
            </a:r>
            <a:r>
              <a:rPr lang="en-US" altLang="en-US" sz="16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spc="-300" dirty="0">
                <a:latin typeface="Times New Roman" pitchFamily="18" charset="0"/>
              </a:rPr>
              <a:t>U mar, u </a:t>
            </a:r>
            <a:r>
              <a:rPr lang="en-US" altLang="en-US" sz="16000" spc="-300" dirty="0" err="1">
                <a:latin typeface="Times New Roman" pitchFamily="18" charset="0"/>
              </a:rPr>
              <a:t>ħa</a:t>
            </a:r>
            <a:r>
              <a:rPr lang="en-US" altLang="en-US" sz="16000" spc="-300" dirty="0">
                <a:latin typeface="Times New Roman" pitchFamily="18" charset="0"/>
              </a:rPr>
              <a:t> </a:t>
            </a:r>
            <a:r>
              <a:rPr lang="en-US" altLang="en-US" sz="16000" spc="-300" dirty="0" err="1">
                <a:latin typeface="Times New Roman" pitchFamily="18" charset="0"/>
              </a:rPr>
              <a:t>miegħu</a:t>
            </a:r>
            <a:r>
              <a:rPr lang="en-US" altLang="en-US" sz="16000" spc="-300" dirty="0">
                <a:latin typeface="Times New Roman" pitchFamily="18" charset="0"/>
              </a:rPr>
              <a:t> </a:t>
            </a:r>
            <a:r>
              <a:rPr lang="en-US" altLang="en-US" sz="16000" spc="-300" dirty="0" err="1">
                <a:latin typeface="Times New Roman" pitchFamily="18" charset="0"/>
              </a:rPr>
              <a:t>għaxar</a:t>
            </a:r>
            <a:endParaRPr lang="en-US" altLang="en-US" sz="16000" spc="-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078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288032" y="35298"/>
            <a:ext cx="22861115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latin typeface="Times New Roman" pitchFamily="18" charset="0"/>
              </a:rPr>
              <a:t>talenti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tal-fidda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sitt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elef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xekel</a:t>
            </a:r>
            <a:r>
              <a:rPr lang="en-US" altLang="en-US" sz="16000" dirty="0">
                <a:latin typeface="Times New Roman" pitchFamily="18" charset="0"/>
              </a:rPr>
              <a:t> tad-</a:t>
            </a:r>
            <a:r>
              <a:rPr lang="en-US" altLang="en-US" sz="16000" dirty="0" err="1">
                <a:latin typeface="Times New Roman" pitchFamily="18" charset="0"/>
              </a:rPr>
              <a:t>deheb</a:t>
            </a:r>
            <a:r>
              <a:rPr lang="en-US" altLang="en-US" sz="16000" dirty="0">
                <a:latin typeface="Times New Roman" pitchFamily="18" charset="0"/>
              </a:rPr>
              <a:t>, u </a:t>
            </a:r>
            <a:r>
              <a:rPr lang="en-US" altLang="en-US" sz="16000" dirty="0" err="1">
                <a:latin typeface="Times New Roman" pitchFamily="18" charset="0"/>
              </a:rPr>
              <a:t>għaxar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spc="-300" dirty="0" err="1">
                <a:latin typeface="Times New Roman" pitchFamily="18" charset="0"/>
              </a:rPr>
              <a:t>tibdiliet</a:t>
            </a:r>
            <a:r>
              <a:rPr lang="en-US" altLang="en-US" sz="16000" spc="-300" dirty="0">
                <a:latin typeface="Times New Roman" pitchFamily="18" charset="0"/>
              </a:rPr>
              <a:t> </a:t>
            </a:r>
            <a:r>
              <a:rPr lang="en-US" altLang="en-US" sz="16000" spc="-300" dirty="0" err="1">
                <a:latin typeface="Times New Roman" pitchFamily="18" charset="0"/>
              </a:rPr>
              <a:t>ħwejjeġ</a:t>
            </a:r>
            <a:r>
              <a:rPr lang="en-US" altLang="en-US" sz="16000" spc="-300" dirty="0">
                <a:latin typeface="Times New Roman" pitchFamily="18" charset="0"/>
              </a:rPr>
              <a:t>. U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spc="-300" dirty="0" err="1">
                <a:latin typeface="Times New Roman" pitchFamily="18" charset="0"/>
              </a:rPr>
              <a:t>lis</a:t>
            </a:r>
            <a:r>
              <a:rPr lang="en-US" altLang="en-US" sz="16000" spc="-300" dirty="0">
                <a:latin typeface="Times New Roman" pitchFamily="18" charset="0"/>
              </a:rPr>
              <a:t>-sultan </a:t>
            </a:r>
            <a:r>
              <a:rPr lang="en-US" altLang="en-US" sz="16000" dirty="0">
                <a:latin typeface="Times New Roman" pitchFamily="18" charset="0"/>
              </a:rPr>
              <a:t>ta’ </a:t>
            </a:r>
            <a:r>
              <a:rPr lang="en-US" altLang="en-US" sz="16000" dirty="0" err="1">
                <a:latin typeface="Times New Roman" pitchFamily="18" charset="0"/>
              </a:rPr>
              <a:t>Iżrael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wassallu</a:t>
            </a:r>
            <a:r>
              <a:rPr lang="en-US" altLang="en-US" sz="16000" dirty="0">
                <a:latin typeface="Times New Roman" pitchFamily="18" charset="0"/>
              </a:rPr>
              <a:t> l-</a:t>
            </a:r>
            <a:r>
              <a:rPr lang="en-US" altLang="en-US" sz="16000" dirty="0" err="1">
                <a:latin typeface="Times New Roman" pitchFamily="18" charset="0"/>
              </a:rPr>
              <a:t>ittra</a:t>
            </a:r>
            <a:r>
              <a:rPr lang="en-US" altLang="en-US" sz="16000" dirty="0">
                <a:latin typeface="Times New Roman" pitchFamily="18" charset="0"/>
              </a:rPr>
              <a:t>, li </a:t>
            </a:r>
            <a:r>
              <a:rPr lang="en-US" altLang="en-US" sz="16000" dirty="0" err="1">
                <a:latin typeface="Times New Roman" pitchFamily="18" charset="0"/>
              </a:rPr>
              <a:t>kienet</a:t>
            </a:r>
            <a:r>
              <a:rPr lang="mt-MT" altLang="en-US" sz="16000" dirty="0">
                <a:latin typeface="Times New Roman" pitchFamily="18" charset="0"/>
              </a:rPr>
              <a:t> tgħid hekk:</a:t>
            </a:r>
          </a:p>
        </p:txBody>
      </p:sp>
    </p:spTree>
    <p:extLst>
      <p:ext uri="{BB962C8B-B14F-4D97-AF65-F5344CB8AC3E}">
        <p14:creationId xmlns:p14="http://schemas.microsoft.com/office/powerpoint/2010/main" val="3547329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en-US" sz="155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Kif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tasallek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din 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ittra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inkun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bgħattlek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qaddej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Nagħman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biex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tneħħilu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lebbra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għandu</a:t>
            </a:r>
            <a:r>
              <a:rPr lang="mt-MT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84878301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1115</TotalTime>
  <Words>867</Words>
  <Application>Microsoft Office PowerPoint</Application>
  <PresentationFormat>Custom</PresentationFormat>
  <Paragraphs>104</Paragraphs>
  <Slides>49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49</vt:i4>
      </vt:variant>
    </vt:vector>
  </HeadingPairs>
  <TitlesOfParts>
    <vt:vector size="69" baseType="lpstr">
      <vt:lpstr>Wingdings 2</vt:lpstr>
      <vt:lpstr>Maltese Times Roman</vt:lpstr>
      <vt:lpstr>Arial</vt:lpstr>
      <vt:lpstr>Wingdings 3</vt:lpstr>
      <vt:lpstr>Consolas</vt:lpstr>
      <vt:lpstr>Times New Roman</vt:lpstr>
      <vt:lpstr>Corbel</vt:lpstr>
      <vt:lpstr>Wingdings</vt:lpstr>
      <vt:lpstr>Franklin Gothic Book</vt:lpstr>
      <vt:lpstr>Calibri</vt:lpstr>
      <vt:lpstr>Theme2</vt:lpstr>
      <vt:lpstr>1_Theme2</vt:lpstr>
      <vt:lpstr>3_Theme2</vt:lpstr>
      <vt:lpstr>3_Office Theme</vt:lpstr>
      <vt:lpstr>Metro</vt:lpstr>
      <vt:lpstr>2_Default Design</vt:lpstr>
      <vt:lpstr>4_Default Design</vt:lpstr>
      <vt:lpstr>12_Default Design</vt:lpstr>
      <vt:lpstr>1_Default Design</vt:lpstr>
      <vt:lpstr>4_Theme2</vt:lpstr>
      <vt:lpstr>Qari mit-Tieni Ktieb tas-Slaten 2 Slat 5, 1-15a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 Caruan a</cp:lastModifiedBy>
  <cp:revision>129</cp:revision>
  <dcterms:created xsi:type="dcterms:W3CDTF">2008-12-28T11:50:57Z</dcterms:created>
  <dcterms:modified xsi:type="dcterms:W3CDTF">2024-02-09T04:39:47Z</dcterms:modified>
</cp:coreProperties>
</file>