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72" r:id="rId9"/>
    <p:sldMasterId id="2147483984" r:id="rId10"/>
  </p:sldMasterIdLst>
  <p:notesMasterIdLst>
    <p:notesMasterId r:id="rId47"/>
  </p:notesMasterIdLst>
  <p:sldIdLst>
    <p:sldId id="292" r:id="rId11"/>
    <p:sldId id="258" r:id="rId12"/>
    <p:sldId id="715" r:id="rId13"/>
    <p:sldId id="716" r:id="rId14"/>
    <p:sldId id="717" r:id="rId15"/>
    <p:sldId id="718" r:id="rId16"/>
    <p:sldId id="719" r:id="rId17"/>
    <p:sldId id="293" r:id="rId18"/>
    <p:sldId id="294" r:id="rId19"/>
    <p:sldId id="273" r:id="rId20"/>
    <p:sldId id="720" r:id="rId21"/>
    <p:sldId id="287" r:id="rId22"/>
    <p:sldId id="274" r:id="rId23"/>
    <p:sldId id="721" r:id="rId24"/>
    <p:sldId id="722" r:id="rId25"/>
    <p:sldId id="288" r:id="rId26"/>
    <p:sldId id="315" r:id="rId27"/>
    <p:sldId id="723" r:id="rId28"/>
    <p:sldId id="316" r:id="rId29"/>
    <p:sldId id="621" r:id="rId30"/>
    <p:sldId id="295" r:id="rId31"/>
    <p:sldId id="656" r:id="rId32"/>
    <p:sldId id="296" r:id="rId33"/>
    <p:sldId id="277" r:id="rId34"/>
    <p:sldId id="724" r:id="rId35"/>
    <p:sldId id="725" r:id="rId36"/>
    <p:sldId id="726" r:id="rId37"/>
    <p:sldId id="727" r:id="rId38"/>
    <p:sldId id="728" r:id="rId39"/>
    <p:sldId id="729" r:id="rId40"/>
    <p:sldId id="730" r:id="rId41"/>
    <p:sldId id="731" r:id="rId42"/>
    <p:sldId id="732" r:id="rId43"/>
    <p:sldId id="733" r:id="rId44"/>
    <p:sldId id="297" r:id="rId45"/>
    <p:sldId id="299" r:id="rId46"/>
  </p:sldIdLst>
  <p:sldSz cx="23399750" cy="12599988"/>
  <p:notesSz cx="6858000" cy="9144000"/>
  <p:embeddedFontLst>
    <p:embeddedFont>
      <p:font typeface="Consolas" panose="020B0609020204030204" pitchFamily="49" charset="0"/>
      <p:regular r:id="rId48"/>
      <p:bold r:id="rId49"/>
      <p:italic r:id="rId50"/>
      <p:boldItalic r:id="rId51"/>
    </p:embeddedFont>
    <p:embeddedFont>
      <p:font typeface="Corbel" panose="020B0503020204020204" pitchFamily="34" charset="0"/>
      <p:regular r:id="rId52"/>
      <p:bold r:id="rId53"/>
      <p:italic r:id="rId54"/>
      <p:boldItalic r:id="rId55"/>
    </p:embeddedFont>
    <p:embeddedFont>
      <p:font typeface="Franklin Gothic Book" panose="020B0503020102020204" pitchFamily="34" charset="0"/>
      <p:regular r:id="rId56"/>
      <p:italic r:id="rId57"/>
    </p:embeddedFont>
    <p:embeddedFont>
      <p:font typeface="Maltese Times Roman" panose="02027200000000000000"/>
      <p:regular r:id="rId58"/>
      <p:bold r:id="rId59"/>
      <p:italic r:id="rId60"/>
      <p:boldItalic r:id="rId61"/>
    </p:embeddedFont>
    <p:embeddedFont>
      <p:font typeface="Wingdings 2" panose="05020102010507070707" pitchFamily="18" charset="2"/>
      <p:regular r:id="rId62"/>
    </p:embeddedFont>
    <p:embeddedFont>
      <p:font typeface="Wingdings 3" panose="05040102010807070707" pitchFamily="18" charset="2"/>
      <p:regular r:id="rId6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648" y="10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font" Target="fonts/font16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4.fntdata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font" Target="fonts/font12.fntdata"/><Relationship Id="rId67" Type="http://schemas.openxmlformats.org/officeDocument/2006/relationships/tableStyles" Target="tableStyle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114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20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663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9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30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345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97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05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848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75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628B-5C1A-453A-B5E8-6ACF2525B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2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C9F70-1007-45AC-9EA2-8825E6A86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950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6CFC-AA76-4630-8095-0EA9C2C15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662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2A6BA-2706-423F-ADA5-3031FA116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201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611D4-4DD9-40CA-9E61-856D2A576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4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4F8E1-1299-4BF9-B5F9-5408AC110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217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0901F-9289-484A-B1DB-FF77BBEAB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824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A15CA-2BB8-4FE0-A117-823653C51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587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CAB2E-1202-4342-A3F0-B45FC8816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643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52FB8-AC99-4523-ADBB-C6E854290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630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38BD6-CB40-4E27-9822-D9FF8726B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3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2/9/2024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B5794C-A2DF-414C-B3C2-1091F6358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395307" y="2867130"/>
            <a:ext cx="20609135" cy="6865727"/>
          </a:xfrm>
        </p:spPr>
        <p:txBody>
          <a:bodyPr anchor="t"/>
          <a:lstStyle/>
          <a:p>
            <a:pPr eaLnBrk="1" hangingPunct="1"/>
            <a:r>
              <a:rPr lang="en-US" altLang="en-US" sz="16000" b="1" dirty="0" err="1">
                <a:solidFill>
                  <a:schemeClr val="bg1"/>
                </a:solidFill>
                <a:latin typeface="Times New Roman" pitchFamily="18" charset="0"/>
              </a:rPr>
              <a:t>Qari</a:t>
            </a:r>
            <a:r>
              <a:rPr lang="en-US" altLang="en-US" sz="16000" b="1" dirty="0">
                <a:solidFill>
                  <a:schemeClr val="bg1"/>
                </a:solidFill>
                <a:latin typeface="Times New Roman" pitchFamily="18" charset="0"/>
              </a:rPr>
              <a:t> mill-</a:t>
            </a:r>
            <a:r>
              <a:rPr lang="en-US" altLang="en-US" sz="16000" b="1" dirty="0" err="1">
                <a:solidFill>
                  <a:schemeClr val="bg1"/>
                </a:solidFill>
                <a:latin typeface="Times New Roman" pitchFamily="18" charset="0"/>
              </a:rPr>
              <a:t>Ktieb</a:t>
            </a:r>
            <a:br>
              <a:rPr lang="mt-MT" altLang="en-US" sz="160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altLang="en-US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tal-Profeta</a:t>
            </a:r>
            <a:r>
              <a:rPr lang="en-US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Iżaija</a:t>
            </a:r>
            <a:br>
              <a:rPr lang="en-US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Iż 65, 17-21</a:t>
            </a:r>
            <a:br>
              <a:rPr lang="en-GB" sz="1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1273355"/>
            <a:ext cx="2204845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Ngħollik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erfajtni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ferraħtx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għedewwa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1273355"/>
            <a:ext cx="2204845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tellajtli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mewt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’il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ħlistni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fost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dawk li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jinżlu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ħofra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9411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538635" y="3635698"/>
            <a:ext cx="22322480" cy="50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Ngħollik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erfajtni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30623" y="1273355"/>
            <a:ext cx="22538504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Għannu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lill-Mulej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ħbieb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faħħru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imqaddes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30623" y="1273355"/>
            <a:ext cx="22538504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ftit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iddum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saħna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għomor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sħiħ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imħabba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6020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30623" y="2504461"/>
            <a:ext cx="22538504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Filgħaxija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jidħol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biki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filgħodu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jidwi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għajjat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ferħ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0556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66627" y="3635698"/>
            <a:ext cx="22466496" cy="50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Ngħollik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erfajtni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394619" y="1273355"/>
            <a:ext cx="22610512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Ismagħni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ħenn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għajnuna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394619" y="1273355"/>
            <a:ext cx="22610512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bdilt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żfin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infaħħrek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40598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66627" y="3843290"/>
            <a:ext cx="22466496" cy="50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Ngħollik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erfajtni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107306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Dan </a:t>
            </a:r>
            <a:r>
              <a:rPr lang="en-US" altLang="en-US" sz="16000" dirty="0" err="1">
                <a:latin typeface="Times New Roman" pitchFamily="18" charset="0"/>
              </a:rPr>
              <a:t>jgħid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il-Mulej</a:t>
            </a:r>
            <a:r>
              <a:rPr lang="en-US" altLang="en-US" sz="16000" dirty="0"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Arani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se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noħloq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smewwiet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ġodda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art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ġdida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jitfakkarx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iżjed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imgħoddi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f’moħħ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3183" y="2504461"/>
            <a:ext cx="2339975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Fittxu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l-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ġid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 u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mhux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id-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deni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jekk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tridu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tgħixu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,</a:t>
            </a:r>
          </a:p>
          <a:p>
            <a:pPr algn="ctr" eaLnBrk="1" hangingPunct="1">
              <a:defRPr/>
            </a:pP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u l-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Mulej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ikun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magħkom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542D-CB49-4555-83CC-D9F71263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T"/>
          </a:p>
        </p:txBody>
      </p:sp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955413"/>
            <a:ext cx="23399750" cy="919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Ġ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wann</a:t>
            </a: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4, 43-54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F’dak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iż-żmien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telaq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mis-Samarija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lejn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il-Galilija</a:t>
            </a:r>
            <a:r>
              <a:rPr lang="en-US" sz="15500" dirty="0">
                <a:latin typeface="Times New Roman" pitchFamily="18" charset="0"/>
              </a:rPr>
              <a:t>; </a:t>
            </a:r>
            <a:r>
              <a:rPr lang="en-US" sz="15500" dirty="0" err="1">
                <a:latin typeface="Times New Roman" pitchFamily="18" charset="0"/>
              </a:rPr>
              <a:t>għax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stess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xehed</a:t>
            </a:r>
            <a:r>
              <a:rPr lang="en-US" sz="15500" dirty="0">
                <a:latin typeface="Times New Roman" pitchFamily="18" charset="0"/>
              </a:rPr>
              <a:t> li </a:t>
            </a:r>
            <a:r>
              <a:rPr lang="en-US" sz="15500" dirty="0" err="1">
                <a:latin typeface="Times New Roman" pitchFamily="18" charset="0"/>
              </a:rPr>
              <a:t>profeta</a:t>
            </a:r>
            <a:r>
              <a:rPr lang="en-US" sz="15500" dirty="0">
                <a:latin typeface="Times New Roman" pitchFamily="18" charset="0"/>
              </a:rPr>
              <a:t> ma </a:t>
            </a:r>
            <a:r>
              <a:rPr lang="en-US" sz="15500" dirty="0" err="1">
                <a:latin typeface="Times New Roman" pitchFamily="18" charset="0"/>
              </a:rPr>
              <a:t>għandux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ġieħ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f’pajjiżu</a:t>
            </a:r>
            <a:r>
              <a:rPr lang="en-US" sz="15500" dirty="0">
                <a:latin typeface="Times New Roman" pitchFamily="18" charset="0"/>
              </a:rPr>
              <a:t>. </a:t>
            </a:r>
            <a:endParaRPr lang="en-GB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5298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Mela meta </a:t>
            </a:r>
            <a:r>
              <a:rPr lang="en-US" sz="15500" dirty="0" err="1">
                <a:latin typeface="Times New Roman" pitchFamily="18" charset="0"/>
              </a:rPr>
              <a:t>wasal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15500" spc="-300" dirty="0">
                <a:latin typeface="Times New Roman" pitchFamily="18" charset="0"/>
              </a:rPr>
              <a:t>il-</a:t>
            </a:r>
            <a:r>
              <a:rPr lang="en-US" sz="15500" spc="-300" dirty="0" err="1">
                <a:latin typeface="Times New Roman" pitchFamily="18" charset="0"/>
              </a:rPr>
              <a:t>Galilija</a:t>
            </a:r>
            <a:r>
              <a:rPr lang="en-US" sz="15500" spc="-300" dirty="0">
                <a:latin typeface="Times New Roman" pitchFamily="18" charset="0"/>
              </a:rPr>
              <a:t>, il-</a:t>
            </a:r>
            <a:r>
              <a:rPr lang="en-US" sz="15500" spc="-300" dirty="0" err="1">
                <a:latin typeface="Times New Roman" pitchFamily="18" charset="0"/>
              </a:rPr>
              <a:t>Galilin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spc="-300" dirty="0" err="1">
                <a:latin typeface="Times New Roman" pitchFamily="18" charset="0"/>
              </a:rPr>
              <a:t>laqgħuh</a:t>
            </a:r>
            <a:r>
              <a:rPr lang="en-US" sz="15500" spc="-3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tajjeb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billi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lkoll</a:t>
            </a:r>
            <a:r>
              <a:rPr lang="en-US" sz="15500" dirty="0">
                <a:latin typeface="Times New Roman" pitchFamily="18" charset="0"/>
              </a:rPr>
              <a:t> raw </a:t>
            </a:r>
            <a:r>
              <a:rPr lang="en-US" sz="15500" dirty="0" err="1">
                <a:latin typeface="Times New Roman" pitchFamily="18" charset="0"/>
              </a:rPr>
              <a:t>kulma</a:t>
            </a:r>
            <a:r>
              <a:rPr lang="en-US" sz="15500" dirty="0">
                <a:latin typeface="Times New Roman" pitchFamily="18" charset="0"/>
              </a:rPr>
              <a:t> kien </a:t>
            </a:r>
            <a:r>
              <a:rPr lang="en-US" sz="15500" dirty="0" err="1">
                <a:latin typeface="Times New Roman" pitchFamily="18" charset="0"/>
              </a:rPr>
              <a:t>għamel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f’Ġerusalemm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f’jum</a:t>
            </a:r>
            <a:r>
              <a:rPr lang="en-US" sz="15500" dirty="0">
                <a:latin typeface="Times New Roman" pitchFamily="18" charset="0"/>
              </a:rPr>
              <a:t> il-festa, għax huma</a:t>
            </a:r>
            <a:endParaRPr lang="en-GB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507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wkoll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kienu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marru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għall-festa</a:t>
            </a:r>
            <a:r>
              <a:rPr lang="en-US" sz="15500" dirty="0">
                <a:latin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raġa</a:t>
            </a:r>
            <a:r>
              <a:rPr lang="en-US" sz="15500" dirty="0">
                <a:latin typeface="Times New Roman" pitchFamily="18" charset="0"/>
              </a:rPr>
              <a:t>’ </a:t>
            </a:r>
            <a:r>
              <a:rPr lang="en-US" sz="15500" dirty="0" err="1">
                <a:latin typeface="Times New Roman" pitchFamily="18" charset="0"/>
              </a:rPr>
              <a:t>ġie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f’Kana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tal-Galilija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fejn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kien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biddel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ilma</a:t>
            </a:r>
            <a:r>
              <a:rPr lang="en-US" sz="15500" dirty="0">
                <a:latin typeface="Times New Roman" pitchFamily="18" charset="0"/>
              </a:rPr>
              <a:t> fi </a:t>
            </a:r>
            <a:r>
              <a:rPr lang="en-US" sz="15500" dirty="0" err="1">
                <a:latin typeface="Times New Roman" pitchFamily="18" charset="0"/>
              </a:rPr>
              <a:t>nbid</a:t>
            </a:r>
            <a:r>
              <a:rPr lang="en-US" sz="15500" dirty="0">
                <a:latin typeface="Times New Roman" pitchFamily="18" charset="0"/>
              </a:rPr>
              <a:t>.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10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Issa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f’Kafarnahum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kien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hemm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uffiċjal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tas</a:t>
            </a:r>
            <a:r>
              <a:rPr lang="en-US" sz="15500" dirty="0">
                <a:latin typeface="Times New Roman" pitchFamily="18" charset="0"/>
              </a:rPr>
              <a:t>-sultan u </a:t>
            </a:r>
            <a:r>
              <a:rPr lang="en-US" sz="15500" dirty="0" err="1">
                <a:latin typeface="Times New Roman" pitchFamily="18" charset="0"/>
              </a:rPr>
              <a:t>kellu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ibnu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marid</a:t>
            </a:r>
            <a:r>
              <a:rPr lang="en-US" sz="15500" dirty="0">
                <a:latin typeface="Times New Roman" pitchFamily="18" charset="0"/>
              </a:rPr>
              <a:t>. Meta </a:t>
            </a:r>
            <a:r>
              <a:rPr lang="en-US" sz="15500" dirty="0" err="1">
                <a:latin typeface="Times New Roman" pitchFamily="18" charset="0"/>
              </a:rPr>
              <a:t>sama</a:t>
            </a:r>
            <a:r>
              <a:rPr lang="en-US" sz="15500" dirty="0">
                <a:latin typeface="Times New Roman" pitchFamily="18" charset="0"/>
              </a:rPr>
              <a:t>’ li mil-</a:t>
            </a:r>
            <a:r>
              <a:rPr lang="en-US" sz="15500" dirty="0" err="1">
                <a:latin typeface="Times New Roman" pitchFamily="18" charset="0"/>
              </a:rPr>
              <a:t>Lhudija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kien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ġie</a:t>
            </a:r>
            <a:r>
              <a:rPr lang="en-US" sz="15500" dirty="0">
                <a:latin typeface="Times New Roman" pitchFamily="18" charset="0"/>
              </a:rPr>
              <a:t> fil-</a:t>
            </a:r>
            <a:r>
              <a:rPr lang="en-US" sz="15500" dirty="0" err="1">
                <a:latin typeface="Times New Roman" pitchFamily="18" charset="0"/>
              </a:rPr>
              <a:t>Galilija</a:t>
            </a:r>
            <a:r>
              <a:rPr lang="en-US" sz="15500" dirty="0">
                <a:latin typeface="Times New Roman" pitchFamily="18" charset="0"/>
              </a:rPr>
              <a:t>, mar</a:t>
            </a:r>
            <a:endParaRPr lang="en-GB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976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187426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għandu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jitolbu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jinżel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jfejjaqlu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lil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ibnu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għax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kien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wasal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fl-aħħar</a:t>
            </a:r>
            <a:r>
              <a:rPr lang="en-US" sz="15500" dirty="0">
                <a:latin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U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qallu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10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311827"/>
            <a:ext cx="22719547" cy="997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tarawx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sinjali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għeġubijiet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temmnux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Qallu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uffiċjal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2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844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aktar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jifirħu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jaqbżu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bil-ferħ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minħabba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f’dak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noħloq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Arani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se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noħloq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54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115418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Inżel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qabel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jmutli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t-</a:t>
            </a:r>
            <a:r>
              <a:rPr 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tifel</a:t>
            </a:r>
            <a:r>
              <a:rPr 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6000" dirty="0" err="1">
                <a:latin typeface="Times New Roman" pitchFamily="18" charset="0"/>
              </a:rPr>
              <a:t>Qallu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Ġesù</a:t>
            </a:r>
            <a:r>
              <a:rPr lang="en-US" sz="16000" dirty="0">
                <a:latin typeface="Times New Roman" pitchFamily="18" charset="0"/>
              </a:rPr>
              <a:t>: </a:t>
            </a:r>
            <a:endParaRPr lang="mt-MT" sz="160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“Mur,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ibnek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671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Ir-raġel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emmen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il-kelma</a:t>
            </a:r>
            <a:r>
              <a:rPr lang="en-US" sz="15500" dirty="0">
                <a:latin typeface="Times New Roman" pitchFamily="18" charset="0"/>
              </a:rPr>
              <a:t> li </a:t>
            </a:r>
            <a:r>
              <a:rPr lang="en-US" sz="15500" dirty="0" err="1">
                <a:latin typeface="Times New Roman" pitchFamily="18" charset="0"/>
              </a:rPr>
              <a:t>qallu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telaq</a:t>
            </a:r>
            <a:r>
              <a:rPr lang="en-US" sz="15500" dirty="0">
                <a:latin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Huwa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nieżel</a:t>
            </a:r>
            <a:r>
              <a:rPr lang="en-US" sz="15500" dirty="0">
                <a:latin typeface="Times New Roman" pitchFamily="18" charset="0"/>
              </a:rPr>
              <a:t>, </a:t>
            </a:r>
            <a:r>
              <a:rPr lang="en-US" sz="15500" dirty="0" err="1">
                <a:latin typeface="Times New Roman" pitchFamily="18" charset="0"/>
              </a:rPr>
              <a:t>iltaqgħu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miegħu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qaddejja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tiegħu</a:t>
            </a:r>
            <a:r>
              <a:rPr lang="en-US" sz="15500" dirty="0">
                <a:latin typeface="Times New Roman" pitchFamily="18" charset="0"/>
              </a:rPr>
              <a:t> u </a:t>
            </a:r>
            <a:r>
              <a:rPr lang="en-US" sz="15500" dirty="0" err="1">
                <a:latin typeface="Times New Roman" pitchFamily="18" charset="0"/>
              </a:rPr>
              <a:t>qalulu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113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115418"/>
            <a:ext cx="2271954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Ibnek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!”. </a:t>
            </a:r>
            <a:endParaRPr lang="mt-MT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Hu </a:t>
            </a:r>
            <a:r>
              <a:rPr lang="en-US" sz="15500" dirty="0" err="1">
                <a:latin typeface="Times New Roman" pitchFamily="18" charset="0"/>
              </a:rPr>
              <a:t>staqsiehom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xħin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kien</a:t>
            </a:r>
            <a:r>
              <a:rPr lang="en-US" sz="15500" dirty="0">
                <a:latin typeface="Times New Roman" pitchFamily="18" charset="0"/>
              </a:rPr>
              <a:t> meta </a:t>
            </a:r>
            <a:r>
              <a:rPr lang="en-US" sz="15500" dirty="0" err="1">
                <a:latin typeface="Times New Roman" pitchFamily="18" charset="0"/>
              </a:rPr>
              <a:t>beda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jaqleb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 err="1">
                <a:latin typeface="Times New Roman" pitchFamily="18" charset="0"/>
              </a:rPr>
              <a:t>għall-aħjar</a:t>
            </a:r>
            <a:r>
              <a:rPr lang="en-US" sz="15500" dirty="0">
                <a:latin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</a:rPr>
              <a:t>huma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qalulu</a:t>
            </a:r>
            <a:r>
              <a:rPr lang="en-US" sz="15500" dirty="0">
                <a:latin typeface="Times New Roman" pitchFamily="18" charset="0"/>
              </a:rPr>
              <a:t>: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320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Ilbieraħ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fis-seba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siegħa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telqu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d-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deni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 </a:t>
            </a:r>
            <a:endParaRPr lang="mt-MT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mt-MT" sz="15500" dirty="0">
                <a:latin typeface="Times New Roman" pitchFamily="18" charset="0"/>
              </a:rPr>
              <a:t>I</a:t>
            </a:r>
            <a:r>
              <a:rPr lang="en-US" sz="15500" dirty="0">
                <a:latin typeface="Times New Roman" pitchFamily="18" charset="0"/>
              </a:rPr>
              <a:t>l-</a:t>
            </a:r>
            <a:r>
              <a:rPr lang="en-US" sz="15500" dirty="0" err="1">
                <a:latin typeface="Times New Roman" pitchFamily="18" charset="0"/>
              </a:rPr>
              <a:t>missier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intebaħ</a:t>
            </a:r>
            <a:r>
              <a:rPr lang="en-US" sz="15500" dirty="0">
                <a:latin typeface="Times New Roman" pitchFamily="18" charset="0"/>
              </a:rPr>
              <a:t> li dak kien il-</a:t>
            </a:r>
            <a:r>
              <a:rPr lang="en-US" sz="15500" dirty="0" err="1">
                <a:latin typeface="Times New Roman" pitchFamily="18" charset="0"/>
              </a:rPr>
              <a:t>ħin</a:t>
            </a:r>
            <a:r>
              <a:rPr lang="en-US" sz="15500" dirty="0">
                <a:latin typeface="Times New Roman" pitchFamily="18" charset="0"/>
              </a:rPr>
              <a:t> meta Ġesù qallu: 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Ibnek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jgħix</a:t>
            </a:r>
            <a:r>
              <a:rPr lang="en-GB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5500" dirty="0">
                <a:latin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</a:rPr>
              <a:t>emmen</a:t>
            </a:r>
            <a:endParaRPr lang="en-GB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79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226902"/>
            <a:ext cx="22719547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dirty="0" err="1">
                <a:latin typeface="Times New Roman" pitchFamily="18" charset="0"/>
              </a:rPr>
              <a:t>hu</a:t>
            </a:r>
            <a:r>
              <a:rPr lang="en-US" sz="15500" dirty="0">
                <a:latin typeface="Times New Roman" pitchFamily="18" charset="0"/>
              </a:rPr>
              <a:t> u l-</a:t>
            </a:r>
            <a:r>
              <a:rPr lang="en-US" sz="15500" dirty="0" err="1">
                <a:latin typeface="Times New Roman" pitchFamily="18" charset="0"/>
              </a:rPr>
              <a:t>familja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kollha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tiegħu</a:t>
            </a:r>
            <a:r>
              <a:rPr lang="en-US" sz="15500" dirty="0">
                <a:latin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Dan </a:t>
            </a:r>
            <a:r>
              <a:rPr lang="en-US" sz="15500" dirty="0" err="1">
                <a:latin typeface="Times New Roman" pitchFamily="18" charset="0"/>
              </a:rPr>
              <a:t>kien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sinjal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ieħor</a:t>
            </a:r>
            <a:r>
              <a:rPr lang="en-US" sz="15500" dirty="0">
                <a:latin typeface="Times New Roman" pitchFamily="18" charset="0"/>
              </a:rPr>
              <a:t>, </a:t>
            </a:r>
            <a:endParaRPr lang="mt-MT" sz="155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15500" dirty="0">
                <a:latin typeface="Times New Roman" pitchFamily="18" charset="0"/>
              </a:rPr>
              <a:t>it-</a:t>
            </a:r>
            <a:r>
              <a:rPr lang="en-US" sz="15500" dirty="0" err="1">
                <a:latin typeface="Times New Roman" pitchFamily="18" charset="0"/>
              </a:rPr>
              <a:t>tieni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wieħed</a:t>
            </a:r>
            <a:r>
              <a:rPr lang="en-US" sz="15500" dirty="0">
                <a:latin typeface="Times New Roman" pitchFamily="18" charset="0"/>
              </a:rPr>
              <a:t>, li </a:t>
            </a:r>
            <a:r>
              <a:rPr lang="en-US" sz="15500" dirty="0" err="1">
                <a:latin typeface="Times New Roman" pitchFamily="18" charset="0"/>
              </a:rPr>
              <a:t>għamel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Ġesù</a:t>
            </a:r>
            <a:r>
              <a:rPr lang="en-US" sz="15500" dirty="0">
                <a:latin typeface="Times New Roman" pitchFamily="18" charset="0"/>
              </a:rPr>
              <a:t> meta </a:t>
            </a:r>
            <a:r>
              <a:rPr lang="en-US" sz="15500" dirty="0" err="1">
                <a:latin typeface="Times New Roman" pitchFamily="18" charset="0"/>
              </a:rPr>
              <a:t>ġie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Galilija</a:t>
            </a:r>
            <a:r>
              <a:rPr lang="en-US" sz="15500" dirty="0">
                <a:latin typeface="Times New Roman" pitchFamily="18" charset="0"/>
              </a:rPr>
              <a:t> mil-</a:t>
            </a:r>
            <a:r>
              <a:rPr lang="en-US" sz="15500" dirty="0" err="1">
                <a:latin typeface="Times New Roman" pitchFamily="18" charset="0"/>
              </a:rPr>
              <a:t>Lhudija</a:t>
            </a:r>
            <a:r>
              <a:rPr lang="en-US" sz="15500" dirty="0">
                <a:latin typeface="Times New Roman" pitchFamily="18" charset="0"/>
              </a:rPr>
              <a:t>.</a:t>
            </a:r>
            <a:endParaRPr lang="en-GB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891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42591" y="42249"/>
            <a:ext cx="23114568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Ġerusalemm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għall-hena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għall-ferħ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nifraħ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b’Ġerusalemm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nitgħaxxaq</a:t>
            </a:r>
            <a:r>
              <a:rPr lang="en-US" alt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bil-poplu</a:t>
            </a:r>
            <a:r>
              <a:rPr lang="en-US" alt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136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216024" y="0"/>
            <a:ext cx="22933123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jinstemax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aktar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fiha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leħen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biki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lanqas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leħen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niket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iżjed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tarbija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ftit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02563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68252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lanqas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xiħ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jimteliex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għomor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iż-żagħżugħ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imut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mitt sena,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ta’ mitt sena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midneb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meta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jieħu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8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58615" y="1273355"/>
            <a:ext cx="2268252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kastig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jibnu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djarhom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jgħammru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r>
              <a:rPr lang="mt-MT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iħawlu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dwieli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jieklu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frotthom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93459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735568"/>
            <a:ext cx="23389139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646647" y="4643810"/>
            <a:ext cx="22106456" cy="5084866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Ngħollik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erfajtni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1069370" y="709136"/>
            <a:ext cx="19155862" cy="266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1118</TotalTime>
  <Words>556</Words>
  <Application>Microsoft Office PowerPoint</Application>
  <PresentationFormat>Custom</PresentationFormat>
  <Paragraphs>92</Paragraphs>
  <Slides>36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36</vt:i4>
      </vt:variant>
    </vt:vector>
  </HeadingPairs>
  <TitlesOfParts>
    <vt:vector size="56" baseType="lpstr">
      <vt:lpstr>Wingdings 2</vt:lpstr>
      <vt:lpstr>Maltese Times Roman</vt:lpstr>
      <vt:lpstr>Arial</vt:lpstr>
      <vt:lpstr>Wingdings 3</vt:lpstr>
      <vt:lpstr>Consolas</vt:lpstr>
      <vt:lpstr>Times New Roman</vt:lpstr>
      <vt:lpstr>Corbel</vt:lpstr>
      <vt:lpstr>Wingdings</vt:lpstr>
      <vt:lpstr>Franklin Gothic Book</vt:lpstr>
      <vt:lpstr>Calibri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1_Default Design</vt:lpstr>
      <vt:lpstr>4_Theme2</vt:lpstr>
      <vt:lpstr>Qari mill-Ktieb tal-Profeta Iżaija Iż 65, 17-21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Afred Caruana</dc:creator>
  <cp:lastModifiedBy>Alfred Caruan a</cp:lastModifiedBy>
  <cp:revision>132</cp:revision>
  <dcterms:created xsi:type="dcterms:W3CDTF">2008-12-28T11:50:57Z</dcterms:created>
  <dcterms:modified xsi:type="dcterms:W3CDTF">2024-02-09T04:46:33Z</dcterms:modified>
</cp:coreProperties>
</file>